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4"/>
  </p:sldMasterIdLst>
  <p:notesMasterIdLst>
    <p:notesMasterId r:id="rId22"/>
  </p:notesMasterIdLst>
  <p:handoutMasterIdLst>
    <p:handoutMasterId r:id="rId23"/>
  </p:handoutMasterIdLst>
  <p:sldIdLst>
    <p:sldId id="320" r:id="rId5"/>
    <p:sldId id="310" r:id="rId6"/>
    <p:sldId id="260" r:id="rId7"/>
    <p:sldId id="311" r:id="rId8"/>
    <p:sldId id="312" r:id="rId9"/>
    <p:sldId id="321" r:id="rId10"/>
    <p:sldId id="325" r:id="rId11"/>
    <p:sldId id="322" r:id="rId12"/>
    <p:sldId id="326" r:id="rId13"/>
    <p:sldId id="316" r:id="rId14"/>
    <p:sldId id="304" r:id="rId15"/>
    <p:sldId id="305" r:id="rId16"/>
    <p:sldId id="323" r:id="rId17"/>
    <p:sldId id="307" r:id="rId18"/>
    <p:sldId id="324" r:id="rId19"/>
    <p:sldId id="318" r:id="rId20"/>
    <p:sldId id="30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757"/>
    <a:srgbClr val="203864"/>
    <a:srgbClr val="F2F2F2"/>
    <a:srgbClr val="007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C7113-4FB4-AD9C-A0CD-DFD609FF786C}" v="39" dt="2023-10-14T16:22:34.777"/>
    <p1510:client id="{111D24DD-A27E-D904-B852-9BB8363391AA}" v="16" dt="2023-10-15T03:19:35.014"/>
    <p1510:client id="{17F88B8D-90B2-D0EE-FEE8-6039337622D0}" v="300" dt="2023-10-14T16:21:38.115"/>
    <p1510:client id="{34B19E01-94AF-C35F-C4CD-28AC1A6FD297}" v="22" dt="2023-10-15T14:01:57.679"/>
    <p1510:client id="{4367806E-24A1-9434-47AD-9215AD938904}" v="5" dt="2023-10-15T03:16:04.329"/>
    <p1510:client id="{50995CC8-A392-90E2-F50A-55B573122F1F}" v="1" dt="2023-10-15T15:17:58.643"/>
    <p1510:client id="{54A155A3-BEDD-C29A-DF23-D3407441E86F}" v="3" dt="2023-10-15T02:04:18.513"/>
    <p1510:client id="{71B3BE6B-B872-8114-582C-30BDAF91C56F}" v="3" dt="2023-10-15T05:31:34.663"/>
    <p1510:client id="{888754E0-E082-8D03-D287-68F05B14EBC1}" v="5" dt="2023-10-15T03:07:24.871"/>
    <p1510:client id="{91207038-2039-8EC5-6B4F-A632261CA032}" v="6" dt="2023-10-15T00:46:24.814"/>
    <p1510:client id="{91E5D406-B2CF-4BF1-AF58-28EF6B9142CD}" v="90" dt="2023-10-15T14:40:40.901"/>
    <p1510:client id="{A94245E4-E895-C7CD-78AC-887B19562C6A}" v="18" dt="2023-10-15T00:48:38.345"/>
    <p1510:client id="{B3BF12B3-B0D3-3098-DFE2-01EDC1A444A0}" v="6" dt="2023-10-14T22:47:42.856"/>
    <p1510:client id="{CA0AC657-84C0-EFEE-E097-5F2F1172C4BF}" v="53" dt="2023-10-14T23:49:16.519"/>
    <p1510:client id="{CD00A44B-3112-4CCC-0F25-5CAA9716A1EB}" v="1" dt="2023-10-15T14:25:15.615"/>
    <p1510:client id="{D8900BC7-5A87-2126-C86C-6B88E2C2DD4A}" v="1052" dt="2023-10-14T18:54:08.609"/>
    <p1510:client id="{DDFDDE07-1C9F-BCE2-8CA7-137A8DCC8360}" v="1" dt="2023-10-15T14:12:13.503"/>
    <p1510:client id="{E7ECE8E4-EADA-4281-B93C-9AA9B50B37D0}" v="124" vWet="126" dt="2023-10-15T16:00:30.037"/>
    <p1510:client id="{F406E41A-AEB2-E1A0-D29D-C7223154D45B}" v="3" dt="2023-10-14T17:00:16.436"/>
    <p1510:client id="{FA6E94B8-082F-4650-8FC0-FC11561C8C5C}" v="3794" dt="2023-10-15T15:13:23.430"/>
    <p1510:client id="{FBCA6205-4B4B-420B-84BA-40D3E07982B8}" v="1056" dt="2023-10-15T16:56:56.283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973" autoAdjust="0"/>
  </p:normalViewPr>
  <p:slideViewPr>
    <p:cSldViewPr snapToGrid="0">
      <p:cViewPr varScale="1">
        <p:scale>
          <a:sx n="48" d="100"/>
          <a:sy n="48" d="100"/>
        </p:scale>
        <p:origin x="19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A76AD-76B6-4E4C-AA59-3CD0B6DA5FAB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D610B06-8012-4A4D-91EF-86CC2B38F572}">
      <dgm:prSet/>
      <dgm:spPr/>
      <dgm:t>
        <a:bodyPr/>
        <a:lstStyle/>
        <a:p>
          <a:r>
            <a:rPr lang="en-US" b="0" i="0">
              <a:latin typeface="Times New Roman"/>
              <a:cs typeface="Times New Roman"/>
            </a:rPr>
            <a:t>Measure Key Parameter: Particle size distribution</a:t>
          </a:r>
          <a:endParaRPr lang="en-US">
            <a:latin typeface="Times New Roman"/>
            <a:cs typeface="Times New Roman"/>
          </a:endParaRPr>
        </a:p>
      </dgm:t>
    </dgm:pt>
    <dgm:pt modelId="{B88D48D0-AB8C-40CD-B070-C0B8CBB7F7D2}" type="parTrans" cxnId="{7A8E6CF5-F122-484F-B1A0-BA791C2A5FB4}">
      <dgm:prSet/>
      <dgm:spPr/>
      <dgm:t>
        <a:bodyPr/>
        <a:lstStyle/>
        <a:p>
          <a:endParaRPr lang="en-US"/>
        </a:p>
      </dgm:t>
    </dgm:pt>
    <dgm:pt modelId="{07E80C67-5712-4ED6-B0E8-822C85D0AED9}" type="sibTrans" cxnId="{7A8E6CF5-F122-484F-B1A0-BA791C2A5FB4}">
      <dgm:prSet phldrT="01" phldr="0"/>
      <dgm:spPr/>
      <dgm:t>
        <a:bodyPr/>
        <a:lstStyle/>
        <a:p>
          <a:endParaRPr lang="en-US"/>
        </a:p>
      </dgm:t>
    </dgm:pt>
    <dgm:pt modelId="{91DD9DE3-F90D-493B-A9E3-D4C5F8C2C5B6}">
      <dgm:prSet/>
      <dgm:spPr/>
      <dgm:t>
        <a:bodyPr/>
        <a:lstStyle/>
        <a:p>
          <a:pPr rtl="0"/>
          <a:r>
            <a:rPr lang="en-US" b="0" i="0">
              <a:latin typeface="Times New Roman"/>
              <a:cs typeface="Times New Roman"/>
            </a:rPr>
            <a:t>Generate automatic instructions</a:t>
          </a:r>
        </a:p>
      </dgm:t>
    </dgm:pt>
    <dgm:pt modelId="{A6FE2B60-6850-4099-A25D-F4DD09906138}" type="parTrans" cxnId="{D4DE5C16-BF0B-4D25-8707-B3377381AB33}">
      <dgm:prSet/>
      <dgm:spPr/>
      <dgm:t>
        <a:bodyPr/>
        <a:lstStyle/>
        <a:p>
          <a:endParaRPr lang="en-US"/>
        </a:p>
      </dgm:t>
    </dgm:pt>
    <dgm:pt modelId="{97558D0E-744E-4D25-B670-E25296F13417}" type="sibTrans" cxnId="{D4DE5C16-BF0B-4D25-8707-B3377381AB33}">
      <dgm:prSet phldrT="03" phldr="0"/>
      <dgm:spPr/>
      <dgm:t>
        <a:bodyPr/>
        <a:lstStyle/>
        <a:p>
          <a:endParaRPr lang="en-US"/>
        </a:p>
      </dgm:t>
    </dgm:pt>
    <dgm:pt modelId="{FD6289BD-E705-43F2-AAB4-614886E077E3}">
      <dgm:prSet/>
      <dgm:spPr/>
      <dgm:t>
        <a:bodyPr/>
        <a:lstStyle/>
        <a:p>
          <a:pPr rtl="0"/>
          <a:r>
            <a:rPr lang="en-US">
              <a:latin typeface="Times New Roman"/>
              <a:cs typeface="Times New Roman"/>
            </a:rPr>
            <a:t>Long-term data logging</a:t>
          </a:r>
        </a:p>
      </dgm:t>
    </dgm:pt>
    <dgm:pt modelId="{2C0BD461-51B9-4497-B176-7A03691F3509}" type="parTrans" cxnId="{B7A60A0F-249D-445D-A2E4-0C70F856B390}">
      <dgm:prSet/>
      <dgm:spPr/>
      <dgm:t>
        <a:bodyPr/>
        <a:lstStyle/>
        <a:p>
          <a:endParaRPr lang="en-US"/>
        </a:p>
      </dgm:t>
    </dgm:pt>
    <dgm:pt modelId="{620AFB94-E8CB-4236-B7D8-DAE84F7EEF0A}" type="sibTrans" cxnId="{B7A60A0F-249D-445D-A2E4-0C70F856B390}">
      <dgm:prSet phldrT="05" phldr="0"/>
      <dgm:spPr/>
      <dgm:t>
        <a:bodyPr/>
        <a:lstStyle/>
        <a:p>
          <a:endParaRPr lang="en-US"/>
        </a:p>
      </dgm:t>
    </dgm:pt>
    <dgm:pt modelId="{D2CEA46D-7278-4AB7-AE1D-CC3B80F42C9D}">
      <dgm:prSet phldr="0"/>
      <dgm:spPr/>
      <dgm:t>
        <a:bodyPr/>
        <a:lstStyle/>
        <a:p>
          <a:pPr rtl="0"/>
          <a:r>
            <a:rPr lang="en-US" b="0" i="0">
              <a:latin typeface="Times New Roman"/>
              <a:cs typeface="Times New Roman"/>
            </a:rPr>
            <a:t>Real-time feedback control loop</a:t>
          </a:r>
        </a:p>
      </dgm:t>
    </dgm:pt>
    <dgm:pt modelId="{D9B82D6A-96A3-4EE5-A659-67F842CCA75F}" type="parTrans" cxnId="{750CCC19-D2B4-4BD3-96ED-73A3AA9580C6}">
      <dgm:prSet/>
      <dgm:spPr/>
      <dgm:t>
        <a:bodyPr/>
        <a:lstStyle/>
        <a:p>
          <a:endParaRPr lang="en-US"/>
        </a:p>
      </dgm:t>
    </dgm:pt>
    <dgm:pt modelId="{84138886-C242-4FD1-86E5-00E7F8D04CEB}" type="sibTrans" cxnId="{750CCC19-D2B4-4BD3-96ED-73A3AA9580C6}">
      <dgm:prSet phldrT="02" phldr="0"/>
      <dgm:spPr/>
      <dgm:t>
        <a:bodyPr/>
        <a:lstStyle/>
        <a:p>
          <a:endParaRPr lang="en-US"/>
        </a:p>
      </dgm:t>
    </dgm:pt>
    <dgm:pt modelId="{5418848A-50DD-4722-BE77-DD062D0D71C7}">
      <dgm:prSet phldr="0"/>
      <dgm:spPr/>
      <dgm:t>
        <a:bodyPr/>
        <a:lstStyle/>
        <a:p>
          <a:pPr rtl="0"/>
          <a:r>
            <a:rPr lang="en-US" b="0" i="0">
              <a:solidFill>
                <a:schemeClr val="bg1"/>
              </a:solidFill>
              <a:latin typeface="Times New Roman"/>
              <a:cs typeface="Times New Roman"/>
            </a:rPr>
            <a:t>Alert to “Out of Spec” results</a:t>
          </a:r>
        </a:p>
      </dgm:t>
    </dgm:pt>
    <dgm:pt modelId="{F7368B50-B7BD-42FF-A93B-D6BC34103630}" type="parTrans" cxnId="{071B5112-5500-47F5-A629-099D1B275C18}">
      <dgm:prSet/>
      <dgm:spPr/>
      <dgm:t>
        <a:bodyPr/>
        <a:lstStyle/>
        <a:p>
          <a:endParaRPr lang="en-US"/>
        </a:p>
      </dgm:t>
    </dgm:pt>
    <dgm:pt modelId="{1A8A8C96-871F-43F1-881F-022CB08EC8BB}" type="sibTrans" cxnId="{071B5112-5500-47F5-A629-099D1B275C18}">
      <dgm:prSet/>
      <dgm:spPr/>
      <dgm:t>
        <a:bodyPr/>
        <a:lstStyle/>
        <a:p>
          <a:endParaRPr lang="en-US"/>
        </a:p>
      </dgm:t>
    </dgm:pt>
    <dgm:pt modelId="{2C7A913F-40B7-4228-8917-001F59B920C4}" type="pres">
      <dgm:prSet presAssocID="{3E3A76AD-76B6-4E4C-AA59-3CD0B6DA5FAB}" presName="linear" presStyleCnt="0">
        <dgm:presLayoutVars>
          <dgm:animLvl val="lvl"/>
          <dgm:resizeHandles val="exact"/>
        </dgm:presLayoutVars>
      </dgm:prSet>
      <dgm:spPr/>
    </dgm:pt>
    <dgm:pt modelId="{64A8DA41-80B7-497D-9556-64EB98684A52}" type="pres">
      <dgm:prSet presAssocID="{4D610B06-8012-4A4D-91EF-86CC2B38F57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64D4F8C-9DF7-4B7D-8D65-DF936564EF5D}" type="pres">
      <dgm:prSet presAssocID="{07E80C67-5712-4ED6-B0E8-822C85D0AED9}" presName="spacer" presStyleCnt="0"/>
      <dgm:spPr/>
    </dgm:pt>
    <dgm:pt modelId="{0230BCA5-CAD9-489E-8740-C97547019731}" type="pres">
      <dgm:prSet presAssocID="{D2CEA46D-7278-4AB7-AE1D-CC3B80F42C9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1B6A190-D7A4-414E-A97C-760C02E23A36}" type="pres">
      <dgm:prSet presAssocID="{84138886-C242-4FD1-86E5-00E7F8D04CEB}" presName="spacer" presStyleCnt="0"/>
      <dgm:spPr/>
    </dgm:pt>
    <dgm:pt modelId="{83AE0EC7-6A5E-4486-A5D6-DFAA96E88323}" type="pres">
      <dgm:prSet presAssocID="{5418848A-50DD-4722-BE77-DD062D0D71C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B7DBC9A-9168-4CA9-AC5B-58227F622FF9}" type="pres">
      <dgm:prSet presAssocID="{1A8A8C96-871F-43F1-881F-022CB08EC8BB}" presName="spacer" presStyleCnt="0"/>
      <dgm:spPr/>
    </dgm:pt>
    <dgm:pt modelId="{C84B2D98-90AB-4147-8913-3B7A53955509}" type="pres">
      <dgm:prSet presAssocID="{91DD9DE3-F90D-493B-A9E3-D4C5F8C2C5B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F8E7E53-1092-420A-BE68-EF59AEF1910A}" type="pres">
      <dgm:prSet presAssocID="{97558D0E-744E-4D25-B670-E25296F13417}" presName="spacer" presStyleCnt="0"/>
      <dgm:spPr/>
    </dgm:pt>
    <dgm:pt modelId="{51BA2C65-9647-482D-8511-C6B55064A74E}" type="pres">
      <dgm:prSet presAssocID="{FD6289BD-E705-43F2-AAB4-614886E077E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7A60A0F-249D-445D-A2E4-0C70F856B390}" srcId="{3E3A76AD-76B6-4E4C-AA59-3CD0B6DA5FAB}" destId="{FD6289BD-E705-43F2-AAB4-614886E077E3}" srcOrd="4" destOrd="0" parTransId="{2C0BD461-51B9-4497-B176-7A03691F3509}" sibTransId="{620AFB94-E8CB-4236-B7D8-DAE84F7EEF0A}"/>
    <dgm:cxn modelId="{071B5112-5500-47F5-A629-099D1B275C18}" srcId="{3E3A76AD-76B6-4E4C-AA59-3CD0B6DA5FAB}" destId="{5418848A-50DD-4722-BE77-DD062D0D71C7}" srcOrd="2" destOrd="0" parTransId="{F7368B50-B7BD-42FF-A93B-D6BC34103630}" sibTransId="{1A8A8C96-871F-43F1-881F-022CB08EC8BB}"/>
    <dgm:cxn modelId="{D4DE5C16-BF0B-4D25-8707-B3377381AB33}" srcId="{3E3A76AD-76B6-4E4C-AA59-3CD0B6DA5FAB}" destId="{91DD9DE3-F90D-493B-A9E3-D4C5F8C2C5B6}" srcOrd="3" destOrd="0" parTransId="{A6FE2B60-6850-4099-A25D-F4DD09906138}" sibTransId="{97558D0E-744E-4D25-B670-E25296F13417}"/>
    <dgm:cxn modelId="{394F5917-0DF0-4146-9AB0-92D1C1C65031}" type="presOf" srcId="{4D610B06-8012-4A4D-91EF-86CC2B38F572}" destId="{64A8DA41-80B7-497D-9556-64EB98684A52}" srcOrd="0" destOrd="0" presId="urn:microsoft.com/office/officeart/2005/8/layout/vList2"/>
    <dgm:cxn modelId="{750CCC19-D2B4-4BD3-96ED-73A3AA9580C6}" srcId="{3E3A76AD-76B6-4E4C-AA59-3CD0B6DA5FAB}" destId="{D2CEA46D-7278-4AB7-AE1D-CC3B80F42C9D}" srcOrd="1" destOrd="0" parTransId="{D9B82D6A-96A3-4EE5-A659-67F842CCA75F}" sibTransId="{84138886-C242-4FD1-86E5-00E7F8D04CEB}"/>
    <dgm:cxn modelId="{DCDAF47E-9684-46BF-9082-40B7EEC81962}" type="presOf" srcId="{FD6289BD-E705-43F2-AAB4-614886E077E3}" destId="{51BA2C65-9647-482D-8511-C6B55064A74E}" srcOrd="0" destOrd="0" presId="urn:microsoft.com/office/officeart/2005/8/layout/vList2"/>
    <dgm:cxn modelId="{3270C698-6643-4EF1-A184-FFB63869FEE0}" type="presOf" srcId="{3E3A76AD-76B6-4E4C-AA59-3CD0B6DA5FAB}" destId="{2C7A913F-40B7-4228-8917-001F59B920C4}" srcOrd="0" destOrd="0" presId="urn:microsoft.com/office/officeart/2005/8/layout/vList2"/>
    <dgm:cxn modelId="{4F2750A0-7584-4FC8-90EC-51BD2C7907DA}" type="presOf" srcId="{D2CEA46D-7278-4AB7-AE1D-CC3B80F42C9D}" destId="{0230BCA5-CAD9-489E-8740-C97547019731}" srcOrd="0" destOrd="0" presId="urn:microsoft.com/office/officeart/2005/8/layout/vList2"/>
    <dgm:cxn modelId="{A7D348A3-760B-4492-8484-B1086C5FCE5D}" type="presOf" srcId="{5418848A-50DD-4722-BE77-DD062D0D71C7}" destId="{83AE0EC7-6A5E-4486-A5D6-DFAA96E88323}" srcOrd="0" destOrd="0" presId="urn:microsoft.com/office/officeart/2005/8/layout/vList2"/>
    <dgm:cxn modelId="{4FBAAAE9-B4AB-4B8D-AD2C-CD270E8B22DE}" type="presOf" srcId="{91DD9DE3-F90D-493B-A9E3-D4C5F8C2C5B6}" destId="{C84B2D98-90AB-4147-8913-3B7A53955509}" srcOrd="0" destOrd="0" presId="urn:microsoft.com/office/officeart/2005/8/layout/vList2"/>
    <dgm:cxn modelId="{7A8E6CF5-F122-484F-B1A0-BA791C2A5FB4}" srcId="{3E3A76AD-76B6-4E4C-AA59-3CD0B6DA5FAB}" destId="{4D610B06-8012-4A4D-91EF-86CC2B38F572}" srcOrd="0" destOrd="0" parTransId="{B88D48D0-AB8C-40CD-B070-C0B8CBB7F7D2}" sibTransId="{07E80C67-5712-4ED6-B0E8-822C85D0AED9}"/>
    <dgm:cxn modelId="{8B379386-359C-4303-9285-E20F89E9C46D}" type="presParOf" srcId="{2C7A913F-40B7-4228-8917-001F59B920C4}" destId="{64A8DA41-80B7-497D-9556-64EB98684A52}" srcOrd="0" destOrd="0" presId="urn:microsoft.com/office/officeart/2005/8/layout/vList2"/>
    <dgm:cxn modelId="{B70470E7-2E17-48DF-ABDA-BE3B518D9294}" type="presParOf" srcId="{2C7A913F-40B7-4228-8917-001F59B920C4}" destId="{964D4F8C-9DF7-4B7D-8D65-DF936564EF5D}" srcOrd="1" destOrd="0" presId="urn:microsoft.com/office/officeart/2005/8/layout/vList2"/>
    <dgm:cxn modelId="{7EC4A334-23A3-4A12-8FAE-EA16E2040503}" type="presParOf" srcId="{2C7A913F-40B7-4228-8917-001F59B920C4}" destId="{0230BCA5-CAD9-489E-8740-C97547019731}" srcOrd="2" destOrd="0" presId="urn:microsoft.com/office/officeart/2005/8/layout/vList2"/>
    <dgm:cxn modelId="{CA98583D-E732-450F-9FD9-D5B947EDEADD}" type="presParOf" srcId="{2C7A913F-40B7-4228-8917-001F59B920C4}" destId="{F1B6A190-D7A4-414E-A97C-760C02E23A36}" srcOrd="3" destOrd="0" presId="urn:microsoft.com/office/officeart/2005/8/layout/vList2"/>
    <dgm:cxn modelId="{751392DB-80B1-4F2B-B11E-D84DC98B02B2}" type="presParOf" srcId="{2C7A913F-40B7-4228-8917-001F59B920C4}" destId="{83AE0EC7-6A5E-4486-A5D6-DFAA96E88323}" srcOrd="4" destOrd="0" presId="urn:microsoft.com/office/officeart/2005/8/layout/vList2"/>
    <dgm:cxn modelId="{B3464506-05FB-4CB2-9D69-5CF7C0C7D97D}" type="presParOf" srcId="{2C7A913F-40B7-4228-8917-001F59B920C4}" destId="{0B7DBC9A-9168-4CA9-AC5B-58227F622FF9}" srcOrd="5" destOrd="0" presId="urn:microsoft.com/office/officeart/2005/8/layout/vList2"/>
    <dgm:cxn modelId="{236E76B1-AC1E-440A-8B47-A2EE3DDA8935}" type="presParOf" srcId="{2C7A913F-40B7-4228-8917-001F59B920C4}" destId="{C84B2D98-90AB-4147-8913-3B7A53955509}" srcOrd="6" destOrd="0" presId="urn:microsoft.com/office/officeart/2005/8/layout/vList2"/>
    <dgm:cxn modelId="{12BDDC18-4F91-410F-A3A6-53294642052C}" type="presParOf" srcId="{2C7A913F-40B7-4228-8917-001F59B920C4}" destId="{3F8E7E53-1092-420A-BE68-EF59AEF1910A}" srcOrd="7" destOrd="0" presId="urn:microsoft.com/office/officeart/2005/8/layout/vList2"/>
    <dgm:cxn modelId="{591FDB09-51CB-448F-AA15-7B9CDBACAAA9}" type="presParOf" srcId="{2C7A913F-40B7-4228-8917-001F59B920C4}" destId="{51BA2C65-9647-482D-8511-C6B55064A74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A56F84-9C73-4522-AC44-1EBCAEC9AA68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C0137B6-CB5C-4128-B884-F7582866A31D}">
      <dgm:prSet/>
      <dgm:spPr/>
      <dgm:t>
        <a:bodyPr/>
        <a:lstStyle/>
        <a:p>
          <a:pPr algn="ctr" rtl="0"/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Sieve method</a:t>
          </a:r>
        </a:p>
      </dgm:t>
    </dgm:pt>
    <dgm:pt modelId="{6419B435-1F1C-473E-A640-937F09B6A540}" type="parTrans" cxnId="{6BCE7BD1-8B57-407A-8FF4-948BA92ACEAF}">
      <dgm:prSet/>
      <dgm:spPr/>
      <dgm:t>
        <a:bodyPr/>
        <a:lstStyle/>
        <a:p>
          <a:endParaRPr lang="en-US"/>
        </a:p>
      </dgm:t>
    </dgm:pt>
    <dgm:pt modelId="{9A9315B5-3BCC-4D50-ABFF-717E3D344B67}" type="sibTrans" cxnId="{6BCE7BD1-8B57-407A-8FF4-948BA92ACEAF}">
      <dgm:prSet/>
      <dgm:spPr/>
      <dgm:t>
        <a:bodyPr/>
        <a:lstStyle/>
        <a:p>
          <a:endParaRPr lang="en-US"/>
        </a:p>
      </dgm:t>
    </dgm:pt>
    <dgm:pt modelId="{7823333D-C613-4CEA-83C7-FC66A30489E5}">
      <dgm:prSet/>
      <dgm:spPr/>
      <dgm:t>
        <a:bodyPr/>
        <a:lstStyle/>
        <a:p>
          <a:pPr algn="ctr" rtl="0"/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Dynamic Light Scattering </a:t>
          </a:r>
        </a:p>
      </dgm:t>
    </dgm:pt>
    <dgm:pt modelId="{D9051BA9-199C-4898-B7DB-9034DF232B01}" type="parTrans" cxnId="{97D54002-66AB-4AEA-8DCD-276A815F4486}">
      <dgm:prSet/>
      <dgm:spPr/>
      <dgm:t>
        <a:bodyPr/>
        <a:lstStyle/>
        <a:p>
          <a:endParaRPr lang="en-US"/>
        </a:p>
      </dgm:t>
    </dgm:pt>
    <dgm:pt modelId="{B20100B6-B008-4D21-BD5E-6788D3299EC5}" type="sibTrans" cxnId="{97D54002-66AB-4AEA-8DCD-276A815F4486}">
      <dgm:prSet/>
      <dgm:spPr/>
      <dgm:t>
        <a:bodyPr/>
        <a:lstStyle/>
        <a:p>
          <a:endParaRPr lang="en-US"/>
        </a:p>
      </dgm:t>
    </dgm:pt>
    <dgm:pt modelId="{A9F6A2DA-D604-4343-9000-B003814064F0}">
      <dgm:prSet/>
      <dgm:spPr/>
      <dgm:t>
        <a:bodyPr/>
        <a:lstStyle/>
        <a:p>
          <a:pPr algn="ctr" rtl="0"/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Laser Diffraction (</a:t>
          </a:r>
          <a:r>
            <a:rPr lang="en-US" err="1">
              <a:latin typeface="Times New Roman" panose="02020603050405020304" pitchFamily="18" charset="0"/>
              <a:cs typeface="Times New Roman" panose="02020603050405020304" pitchFamily="18" charset="0"/>
            </a:rPr>
            <a:t>TeraHertz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) </a:t>
          </a:r>
        </a:p>
      </dgm:t>
    </dgm:pt>
    <dgm:pt modelId="{87657951-64ED-4F25-825A-47FE9D8B5587}" type="parTrans" cxnId="{7A4271B0-66A4-4247-98DD-F4BDDEABEF61}">
      <dgm:prSet/>
      <dgm:spPr/>
      <dgm:t>
        <a:bodyPr/>
        <a:lstStyle/>
        <a:p>
          <a:endParaRPr lang="en-US"/>
        </a:p>
      </dgm:t>
    </dgm:pt>
    <dgm:pt modelId="{342F13B2-F926-42C0-8F22-6887BE2842C2}" type="sibTrans" cxnId="{7A4271B0-66A4-4247-98DD-F4BDDEABEF61}">
      <dgm:prSet/>
      <dgm:spPr/>
      <dgm:t>
        <a:bodyPr/>
        <a:lstStyle/>
        <a:p>
          <a:endParaRPr lang="en-US"/>
        </a:p>
      </dgm:t>
    </dgm:pt>
    <dgm:pt modelId="{02AE2389-C865-4F35-A6E9-E28809C7E555}">
      <dgm:prSet/>
      <dgm:spPr/>
      <dgm:t>
        <a:bodyPr/>
        <a:lstStyle/>
        <a:p>
          <a:pPr algn="ctr"/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Particle Size Analyzer (Final)</a:t>
          </a:r>
        </a:p>
      </dgm:t>
    </dgm:pt>
    <dgm:pt modelId="{8042ED40-65B8-480A-9E65-824BA027FC5B}" type="parTrans" cxnId="{8F7A097A-84A3-4245-B03A-720E5AC21F92}">
      <dgm:prSet/>
      <dgm:spPr/>
      <dgm:t>
        <a:bodyPr/>
        <a:lstStyle/>
        <a:p>
          <a:endParaRPr lang="en-US"/>
        </a:p>
      </dgm:t>
    </dgm:pt>
    <dgm:pt modelId="{9BA2B2E7-02A5-4D31-A0BE-FB088ACC8BEF}" type="sibTrans" cxnId="{8F7A097A-84A3-4245-B03A-720E5AC21F92}">
      <dgm:prSet/>
      <dgm:spPr/>
      <dgm:t>
        <a:bodyPr/>
        <a:lstStyle/>
        <a:p>
          <a:endParaRPr lang="en-US"/>
        </a:p>
      </dgm:t>
    </dgm:pt>
    <dgm:pt modelId="{8E79AFCB-4E46-4D5A-BA1E-C7796290B690}">
      <dgm:prSet phldr="0"/>
      <dgm:spPr/>
      <dgm:t>
        <a:bodyPr/>
        <a:lstStyle/>
        <a:p>
          <a:pPr algn="ctr" rtl="0"/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Transmission Laue/Crystallinity</a:t>
          </a:r>
        </a:p>
      </dgm:t>
    </dgm:pt>
    <dgm:pt modelId="{02E5FE9C-458D-4597-8B51-4FD8E72EF203}" type="parTrans" cxnId="{6CD40F2C-2A02-45DC-8D57-E5789E93A503}">
      <dgm:prSet/>
      <dgm:spPr/>
      <dgm:t>
        <a:bodyPr/>
        <a:lstStyle/>
        <a:p>
          <a:endParaRPr lang="en-US"/>
        </a:p>
      </dgm:t>
    </dgm:pt>
    <dgm:pt modelId="{964A5B45-5F58-4ABF-BBD0-54FBAF3556C2}" type="sibTrans" cxnId="{6CD40F2C-2A02-45DC-8D57-E5789E93A503}">
      <dgm:prSet/>
      <dgm:spPr/>
      <dgm:t>
        <a:bodyPr/>
        <a:lstStyle/>
        <a:p>
          <a:endParaRPr lang="en-US"/>
        </a:p>
      </dgm:t>
    </dgm:pt>
    <dgm:pt modelId="{9FD1E077-D657-438C-8CE8-D277C0628F38}" type="pres">
      <dgm:prSet presAssocID="{41A56F84-9C73-4522-AC44-1EBCAEC9AA68}" presName="linear" presStyleCnt="0">
        <dgm:presLayoutVars>
          <dgm:animLvl val="lvl"/>
          <dgm:resizeHandles val="exact"/>
        </dgm:presLayoutVars>
      </dgm:prSet>
      <dgm:spPr/>
    </dgm:pt>
    <dgm:pt modelId="{7B65AD41-F059-49B7-8DB1-EE8AF377B277}" type="pres">
      <dgm:prSet presAssocID="{2C0137B6-CB5C-4128-B884-F7582866A31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FB3E5CE-9001-4947-8F36-2BBB64FDF933}" type="pres">
      <dgm:prSet presAssocID="{9A9315B5-3BCC-4D50-ABFF-717E3D344B67}" presName="spacer" presStyleCnt="0"/>
      <dgm:spPr/>
    </dgm:pt>
    <dgm:pt modelId="{5A17F576-6F74-45FF-8ABE-EBA804922C78}" type="pres">
      <dgm:prSet presAssocID="{7823333D-C613-4CEA-83C7-FC66A30489E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8C002AB-6352-4063-A051-89F6EC85A422}" type="pres">
      <dgm:prSet presAssocID="{B20100B6-B008-4D21-BD5E-6788D3299EC5}" presName="spacer" presStyleCnt="0"/>
      <dgm:spPr/>
    </dgm:pt>
    <dgm:pt modelId="{4BE5B856-5064-4EB3-9FDB-51A25D5A3D22}" type="pres">
      <dgm:prSet presAssocID="{A9F6A2DA-D604-4343-9000-B003814064F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C763691-95CF-45E8-8E13-2434C6B1A98E}" type="pres">
      <dgm:prSet presAssocID="{342F13B2-F926-42C0-8F22-6887BE2842C2}" presName="spacer" presStyleCnt="0"/>
      <dgm:spPr/>
    </dgm:pt>
    <dgm:pt modelId="{51D976B5-D9E8-493D-8737-2681828B7999}" type="pres">
      <dgm:prSet presAssocID="{8E79AFCB-4E46-4D5A-BA1E-C7796290B69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FECFD93-FC04-4042-A79B-58C0912B2E1C}" type="pres">
      <dgm:prSet presAssocID="{964A5B45-5F58-4ABF-BBD0-54FBAF3556C2}" presName="spacer" presStyleCnt="0"/>
      <dgm:spPr/>
    </dgm:pt>
    <dgm:pt modelId="{8DAB13D0-8058-4060-945B-3F41B015DF76}" type="pres">
      <dgm:prSet presAssocID="{02AE2389-C865-4F35-A6E9-E28809C7E55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7D54002-66AB-4AEA-8DCD-276A815F4486}" srcId="{41A56F84-9C73-4522-AC44-1EBCAEC9AA68}" destId="{7823333D-C613-4CEA-83C7-FC66A30489E5}" srcOrd="1" destOrd="0" parTransId="{D9051BA9-199C-4898-B7DB-9034DF232B01}" sibTransId="{B20100B6-B008-4D21-BD5E-6788D3299EC5}"/>
    <dgm:cxn modelId="{B1825517-73D7-47D5-A095-6DF64D8246DA}" type="presOf" srcId="{2C0137B6-CB5C-4128-B884-F7582866A31D}" destId="{7B65AD41-F059-49B7-8DB1-EE8AF377B277}" srcOrd="0" destOrd="0" presId="urn:microsoft.com/office/officeart/2005/8/layout/vList2"/>
    <dgm:cxn modelId="{6CD40F2C-2A02-45DC-8D57-E5789E93A503}" srcId="{41A56F84-9C73-4522-AC44-1EBCAEC9AA68}" destId="{8E79AFCB-4E46-4D5A-BA1E-C7796290B690}" srcOrd="3" destOrd="0" parTransId="{02E5FE9C-458D-4597-8B51-4FD8E72EF203}" sibTransId="{964A5B45-5F58-4ABF-BBD0-54FBAF3556C2}"/>
    <dgm:cxn modelId="{CF82AA6D-36EC-4EE3-8150-CB2343FCA524}" type="presOf" srcId="{A9F6A2DA-D604-4343-9000-B003814064F0}" destId="{4BE5B856-5064-4EB3-9FDB-51A25D5A3D22}" srcOrd="0" destOrd="0" presId="urn:microsoft.com/office/officeart/2005/8/layout/vList2"/>
    <dgm:cxn modelId="{8F7A097A-84A3-4245-B03A-720E5AC21F92}" srcId="{41A56F84-9C73-4522-AC44-1EBCAEC9AA68}" destId="{02AE2389-C865-4F35-A6E9-E28809C7E555}" srcOrd="4" destOrd="0" parTransId="{8042ED40-65B8-480A-9E65-824BA027FC5B}" sibTransId="{9BA2B2E7-02A5-4D31-A0BE-FB088ACC8BEF}"/>
    <dgm:cxn modelId="{FAA76C81-2B53-4960-AA67-643E5684E953}" type="presOf" srcId="{02AE2389-C865-4F35-A6E9-E28809C7E555}" destId="{8DAB13D0-8058-4060-945B-3F41B015DF76}" srcOrd="0" destOrd="0" presId="urn:microsoft.com/office/officeart/2005/8/layout/vList2"/>
    <dgm:cxn modelId="{7A4271B0-66A4-4247-98DD-F4BDDEABEF61}" srcId="{41A56F84-9C73-4522-AC44-1EBCAEC9AA68}" destId="{A9F6A2DA-D604-4343-9000-B003814064F0}" srcOrd="2" destOrd="0" parTransId="{87657951-64ED-4F25-825A-47FE9D8B5587}" sibTransId="{342F13B2-F926-42C0-8F22-6887BE2842C2}"/>
    <dgm:cxn modelId="{507C63CC-F4D0-4E36-B17E-502A5A4DF8B9}" type="presOf" srcId="{7823333D-C613-4CEA-83C7-FC66A30489E5}" destId="{5A17F576-6F74-45FF-8ABE-EBA804922C78}" srcOrd="0" destOrd="0" presId="urn:microsoft.com/office/officeart/2005/8/layout/vList2"/>
    <dgm:cxn modelId="{F274BDCF-BD5B-4E1A-B9AB-370E180D5437}" type="presOf" srcId="{8E79AFCB-4E46-4D5A-BA1E-C7796290B690}" destId="{51D976B5-D9E8-493D-8737-2681828B7999}" srcOrd="0" destOrd="0" presId="urn:microsoft.com/office/officeart/2005/8/layout/vList2"/>
    <dgm:cxn modelId="{6BCE7BD1-8B57-407A-8FF4-948BA92ACEAF}" srcId="{41A56F84-9C73-4522-AC44-1EBCAEC9AA68}" destId="{2C0137B6-CB5C-4128-B884-F7582866A31D}" srcOrd="0" destOrd="0" parTransId="{6419B435-1F1C-473E-A640-937F09B6A540}" sibTransId="{9A9315B5-3BCC-4D50-ABFF-717E3D344B67}"/>
    <dgm:cxn modelId="{B9679CED-1189-4865-B360-55DF860746EE}" type="presOf" srcId="{41A56F84-9C73-4522-AC44-1EBCAEC9AA68}" destId="{9FD1E077-D657-438C-8CE8-D277C0628F38}" srcOrd="0" destOrd="0" presId="urn:microsoft.com/office/officeart/2005/8/layout/vList2"/>
    <dgm:cxn modelId="{4A43D0BF-56A7-42A3-8926-6244E6DE9A74}" type="presParOf" srcId="{9FD1E077-D657-438C-8CE8-D277C0628F38}" destId="{7B65AD41-F059-49B7-8DB1-EE8AF377B277}" srcOrd="0" destOrd="0" presId="urn:microsoft.com/office/officeart/2005/8/layout/vList2"/>
    <dgm:cxn modelId="{D1DD49F8-4B96-4A3E-9148-88B0D38EAA83}" type="presParOf" srcId="{9FD1E077-D657-438C-8CE8-D277C0628F38}" destId="{0FB3E5CE-9001-4947-8F36-2BBB64FDF933}" srcOrd="1" destOrd="0" presId="urn:microsoft.com/office/officeart/2005/8/layout/vList2"/>
    <dgm:cxn modelId="{6F946EA8-516E-4E1B-AEEC-6BDD872D3101}" type="presParOf" srcId="{9FD1E077-D657-438C-8CE8-D277C0628F38}" destId="{5A17F576-6F74-45FF-8ABE-EBA804922C78}" srcOrd="2" destOrd="0" presId="urn:microsoft.com/office/officeart/2005/8/layout/vList2"/>
    <dgm:cxn modelId="{307CFBFB-4F03-479D-825E-E2FE10658600}" type="presParOf" srcId="{9FD1E077-D657-438C-8CE8-D277C0628F38}" destId="{38C002AB-6352-4063-A051-89F6EC85A422}" srcOrd="3" destOrd="0" presId="urn:microsoft.com/office/officeart/2005/8/layout/vList2"/>
    <dgm:cxn modelId="{CEBD978D-4869-4A1B-B0BB-98658D319EB0}" type="presParOf" srcId="{9FD1E077-D657-438C-8CE8-D277C0628F38}" destId="{4BE5B856-5064-4EB3-9FDB-51A25D5A3D22}" srcOrd="4" destOrd="0" presId="urn:microsoft.com/office/officeart/2005/8/layout/vList2"/>
    <dgm:cxn modelId="{5B5E20E8-7AA3-4F9C-8881-50E7556DEC67}" type="presParOf" srcId="{9FD1E077-D657-438C-8CE8-D277C0628F38}" destId="{CC763691-95CF-45E8-8E13-2434C6B1A98E}" srcOrd="5" destOrd="0" presId="urn:microsoft.com/office/officeart/2005/8/layout/vList2"/>
    <dgm:cxn modelId="{DE05BE68-CAF9-4B74-BFDC-09EE271B61C8}" type="presParOf" srcId="{9FD1E077-D657-438C-8CE8-D277C0628F38}" destId="{51D976B5-D9E8-493D-8737-2681828B7999}" srcOrd="6" destOrd="0" presId="urn:microsoft.com/office/officeart/2005/8/layout/vList2"/>
    <dgm:cxn modelId="{8ACAC9DC-F899-4456-A110-187D67EA39F6}" type="presParOf" srcId="{9FD1E077-D657-438C-8CE8-D277C0628F38}" destId="{EFECFD93-FC04-4042-A79B-58C0912B2E1C}" srcOrd="7" destOrd="0" presId="urn:microsoft.com/office/officeart/2005/8/layout/vList2"/>
    <dgm:cxn modelId="{A59B24F3-3DB4-47B6-9C88-446407B66A0B}" type="presParOf" srcId="{9FD1E077-D657-438C-8CE8-D277C0628F38}" destId="{8DAB13D0-8058-4060-945B-3F41B015DF7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09739D-281C-42C1-9D43-ECCEE742B98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E4BF11D-68AC-446D-A763-9A2480CFB682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Increased Stability of Explosives</a:t>
          </a:r>
        </a:p>
      </dgm:t>
    </dgm:pt>
    <dgm:pt modelId="{394377E5-D5C8-4CBC-9A60-8E45A05E0DBE}" type="parTrans" cxnId="{330CD024-5DEC-4D12-89EC-C877A626659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CCB3A2-9AC6-4AF2-AEF7-F64DFC84D016}" type="sibTrans" cxnId="{330CD024-5DEC-4D12-89EC-C877A626659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3F7060-2DDA-4A33-86E2-3FAB8AF23C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More predictable detonation</a:t>
          </a:r>
        </a:p>
      </dgm:t>
    </dgm:pt>
    <dgm:pt modelId="{75CBAF65-7C1A-43FD-A0AB-EE4760E2924B}" type="parTrans" cxnId="{B94BF055-530C-4C83-AA13-424A7A2A996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DB10B3-F72C-4D78-9A85-55AF6E4BD040}" type="sibTrans" cxnId="{B94BF055-530C-4C83-AA13-424A7A2A996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6BEF2-0C67-4A9F-B479-A2B1E4FBAF9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Less Waste of Materials</a:t>
          </a:r>
        </a:p>
      </dgm:t>
    </dgm:pt>
    <dgm:pt modelId="{9F7CC32C-E1F3-44C2-BB04-40D60937C183}" type="parTrans" cxnId="{F668F3B9-23B4-4C7D-94C2-18E5A32739E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DD573-4EFF-4E8B-86F2-35FC51FBEDC5}" type="sibTrans" cxnId="{F668F3B9-23B4-4C7D-94C2-18E5A32739E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AB3656-505A-459B-8A00-024A35931CD1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Saves money</a:t>
          </a:r>
        </a:p>
      </dgm:t>
    </dgm:pt>
    <dgm:pt modelId="{F32555C5-76FA-43DF-AC4D-B28AEE8D9314}" type="parTrans" cxnId="{A79838E9-B416-488D-A480-28933643B91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35E12-6198-4981-A6E9-27A41DA12820}" type="sibTrans" cxnId="{A79838E9-B416-488D-A480-28933643B91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B5E388-CDE4-4D9F-98ED-0DAC1A62FC55}">
      <dgm:prSet phldr="0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Efficiency of Manufacturing</a:t>
          </a:r>
        </a:p>
      </dgm:t>
    </dgm:pt>
    <dgm:pt modelId="{7EA40B38-5FEC-49B0-8464-0992BA0F8D02}" type="parTrans" cxnId="{7F366A4F-8EAA-44A5-A436-7849253115C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8F3E4B-A49B-47F0-BBA4-CEEBBDFCE5B6}" type="sibTrans" cxnId="{7F366A4F-8EAA-44A5-A436-7849253115C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BA90E5-C5CA-4B96-B6AE-522D2FC664F6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>
              <a:latin typeface="Times New Roman" panose="02020603050405020304" pitchFamily="18" charset="0"/>
              <a:cs typeface="Times New Roman" panose="02020603050405020304" pitchFamily="18" charset="0"/>
            </a:rPr>
            <a:t>Optimal use of time</a:t>
          </a:r>
        </a:p>
      </dgm:t>
    </dgm:pt>
    <dgm:pt modelId="{A0B7DE49-D58E-4117-A4D3-B70D31C22F86}" type="parTrans" cxnId="{E8866E3E-6E30-42D8-956F-1027121F4F1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837A9-8458-4B23-828E-1237EA8B4519}" type="sibTrans" cxnId="{E8866E3E-6E30-42D8-956F-1027121F4F1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01626D-FBD5-4883-B1CC-AAFFA6565455}" type="pres">
      <dgm:prSet presAssocID="{7F09739D-281C-42C1-9D43-ECCEE742B988}" presName="root" presStyleCnt="0">
        <dgm:presLayoutVars>
          <dgm:dir/>
          <dgm:resizeHandles val="exact"/>
        </dgm:presLayoutVars>
      </dgm:prSet>
      <dgm:spPr/>
    </dgm:pt>
    <dgm:pt modelId="{BC1274F4-F119-4D51-B37E-A556EB95817C}" type="pres">
      <dgm:prSet presAssocID="{7E4BF11D-68AC-446D-A763-9A2480CFB682}" presName="compNode" presStyleCnt="0"/>
      <dgm:spPr/>
    </dgm:pt>
    <dgm:pt modelId="{53DF384C-FC6B-44E8-A852-BA2CAD990082}" type="pres">
      <dgm:prSet presAssocID="{7E4BF11D-68AC-446D-A763-9A2480CFB6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5338D80E-5643-4D5F-B5D7-08184B3FC1D9}" type="pres">
      <dgm:prSet presAssocID="{7E4BF11D-68AC-446D-A763-9A2480CFB682}" presName="iconSpace" presStyleCnt="0"/>
      <dgm:spPr/>
    </dgm:pt>
    <dgm:pt modelId="{D59E2025-8E31-48C9-AF9C-825694B91A5C}" type="pres">
      <dgm:prSet presAssocID="{7E4BF11D-68AC-446D-A763-9A2480CFB682}" presName="parTx" presStyleLbl="revTx" presStyleIdx="0" presStyleCnt="6">
        <dgm:presLayoutVars>
          <dgm:chMax val="0"/>
          <dgm:chPref val="0"/>
        </dgm:presLayoutVars>
      </dgm:prSet>
      <dgm:spPr/>
    </dgm:pt>
    <dgm:pt modelId="{7775D695-2C77-4198-BFDE-7C39CC078E9A}" type="pres">
      <dgm:prSet presAssocID="{7E4BF11D-68AC-446D-A763-9A2480CFB682}" presName="txSpace" presStyleCnt="0"/>
      <dgm:spPr/>
    </dgm:pt>
    <dgm:pt modelId="{33E126EA-96AC-4C55-BAD9-91E3A7BF158B}" type="pres">
      <dgm:prSet presAssocID="{7E4BF11D-68AC-446D-A763-9A2480CFB682}" presName="desTx" presStyleLbl="revTx" presStyleIdx="1" presStyleCnt="6">
        <dgm:presLayoutVars/>
      </dgm:prSet>
      <dgm:spPr/>
    </dgm:pt>
    <dgm:pt modelId="{5E93C132-00B1-45BE-B1A5-AF76735C455B}" type="pres">
      <dgm:prSet presAssocID="{3CCCB3A2-9AC6-4AF2-AEF7-F64DFC84D016}" presName="sibTrans" presStyleCnt="0"/>
      <dgm:spPr/>
    </dgm:pt>
    <dgm:pt modelId="{6C6DC53A-BD1E-49BE-8A0A-BDA892D4C18D}" type="pres">
      <dgm:prSet presAssocID="{5AD6BEF2-0C67-4A9F-B479-A2B1E4FBAF90}" presName="compNode" presStyleCnt="0"/>
      <dgm:spPr/>
    </dgm:pt>
    <dgm:pt modelId="{F47E982B-32E1-4641-ABF0-6751FC6E1CEC}" type="pres">
      <dgm:prSet presAssocID="{5AD6BEF2-0C67-4A9F-B479-A2B1E4FBAF90}" presName="iconRect" presStyleLbl="node1" presStyleIdx="1" presStyleCnt="3" custLinFactNeighborX="2403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CDDA48F9-B6F6-44C5-9D1E-921C30E5419F}" type="pres">
      <dgm:prSet presAssocID="{5AD6BEF2-0C67-4A9F-B479-A2B1E4FBAF90}" presName="iconSpace" presStyleCnt="0"/>
      <dgm:spPr/>
    </dgm:pt>
    <dgm:pt modelId="{66486839-A195-40E9-94BB-BC6259CC92BC}" type="pres">
      <dgm:prSet presAssocID="{5AD6BEF2-0C67-4A9F-B479-A2B1E4FBAF90}" presName="parTx" presStyleLbl="revTx" presStyleIdx="2" presStyleCnt="6" custLinFactNeighborX="8418">
        <dgm:presLayoutVars>
          <dgm:chMax val="0"/>
          <dgm:chPref val="0"/>
        </dgm:presLayoutVars>
      </dgm:prSet>
      <dgm:spPr/>
    </dgm:pt>
    <dgm:pt modelId="{F23CD2D8-0638-4BFC-BB3D-9C9CAA514C99}" type="pres">
      <dgm:prSet presAssocID="{5AD6BEF2-0C67-4A9F-B479-A2B1E4FBAF90}" presName="txSpace" presStyleCnt="0"/>
      <dgm:spPr/>
    </dgm:pt>
    <dgm:pt modelId="{E5287FFA-486E-4DAF-9F9F-4CA8B16D8889}" type="pres">
      <dgm:prSet presAssocID="{5AD6BEF2-0C67-4A9F-B479-A2B1E4FBAF90}" presName="desTx" presStyleLbl="revTx" presStyleIdx="3" presStyleCnt="6" custLinFactNeighborX="8418">
        <dgm:presLayoutVars/>
      </dgm:prSet>
      <dgm:spPr/>
    </dgm:pt>
    <dgm:pt modelId="{4417430E-6775-4A63-B28A-26493A882F67}" type="pres">
      <dgm:prSet presAssocID="{900DD573-4EFF-4E8B-86F2-35FC51FBEDC5}" presName="sibTrans" presStyleCnt="0"/>
      <dgm:spPr/>
    </dgm:pt>
    <dgm:pt modelId="{530F27E9-57DA-4355-84BC-6F37353B4915}" type="pres">
      <dgm:prSet presAssocID="{56B5E388-CDE4-4D9F-98ED-0DAC1A62FC55}" presName="compNode" presStyleCnt="0"/>
      <dgm:spPr/>
    </dgm:pt>
    <dgm:pt modelId="{C12DA238-6EB9-484D-BEDC-48E2448ED322}" type="pres">
      <dgm:prSet presAssocID="{56B5E388-CDE4-4D9F-98ED-0DAC1A62FC5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CB11D8C-3D08-45FB-AB9E-CB44C37AE6D8}" type="pres">
      <dgm:prSet presAssocID="{56B5E388-CDE4-4D9F-98ED-0DAC1A62FC55}" presName="iconSpace" presStyleCnt="0"/>
      <dgm:spPr/>
    </dgm:pt>
    <dgm:pt modelId="{936CABCA-E477-4947-8C4F-C24C3ED2B331}" type="pres">
      <dgm:prSet presAssocID="{56B5E388-CDE4-4D9F-98ED-0DAC1A62FC55}" presName="parTx" presStyleLbl="revTx" presStyleIdx="4" presStyleCnt="6">
        <dgm:presLayoutVars>
          <dgm:chMax val="0"/>
          <dgm:chPref val="0"/>
        </dgm:presLayoutVars>
      </dgm:prSet>
      <dgm:spPr/>
    </dgm:pt>
    <dgm:pt modelId="{541729F1-059E-451E-9919-4A5405338015}" type="pres">
      <dgm:prSet presAssocID="{56B5E388-CDE4-4D9F-98ED-0DAC1A62FC55}" presName="txSpace" presStyleCnt="0"/>
      <dgm:spPr/>
    </dgm:pt>
    <dgm:pt modelId="{B4112913-2DD6-4D13-9D71-0915565818C1}" type="pres">
      <dgm:prSet presAssocID="{56B5E388-CDE4-4D9F-98ED-0DAC1A62FC55}" presName="desTx" presStyleLbl="revTx" presStyleIdx="5" presStyleCnt="6">
        <dgm:presLayoutVars/>
      </dgm:prSet>
      <dgm:spPr/>
    </dgm:pt>
  </dgm:ptLst>
  <dgm:cxnLst>
    <dgm:cxn modelId="{5B3F0B0F-D420-4FD0-AD60-42E420C1D267}" type="presOf" srcId="{56B5E388-CDE4-4D9F-98ED-0DAC1A62FC55}" destId="{936CABCA-E477-4947-8C4F-C24C3ED2B331}" srcOrd="0" destOrd="0" presId="urn:microsoft.com/office/officeart/2018/2/layout/IconLabelDescriptionList"/>
    <dgm:cxn modelId="{22D00E1F-047C-4808-B943-418C4062DF49}" type="presOf" srcId="{7E4BF11D-68AC-446D-A763-9A2480CFB682}" destId="{D59E2025-8E31-48C9-AF9C-825694B91A5C}" srcOrd="0" destOrd="0" presId="urn:microsoft.com/office/officeart/2018/2/layout/IconLabelDescriptionList"/>
    <dgm:cxn modelId="{330CD024-5DEC-4D12-89EC-C877A626659F}" srcId="{7F09739D-281C-42C1-9D43-ECCEE742B988}" destId="{7E4BF11D-68AC-446D-A763-9A2480CFB682}" srcOrd="0" destOrd="0" parTransId="{394377E5-D5C8-4CBC-9A60-8E45A05E0DBE}" sibTransId="{3CCCB3A2-9AC6-4AF2-AEF7-F64DFC84D016}"/>
    <dgm:cxn modelId="{0CAF1B33-83E2-4219-9270-63C65BCE6FA5}" type="presOf" srcId="{C8AB3656-505A-459B-8A00-024A35931CD1}" destId="{E5287FFA-486E-4DAF-9F9F-4CA8B16D8889}" srcOrd="0" destOrd="0" presId="urn:microsoft.com/office/officeart/2018/2/layout/IconLabelDescriptionList"/>
    <dgm:cxn modelId="{E8866E3E-6E30-42D8-956F-1027121F4F1B}" srcId="{56B5E388-CDE4-4D9F-98ED-0DAC1A62FC55}" destId="{2BBA90E5-C5CA-4B96-B6AE-522D2FC664F6}" srcOrd="0" destOrd="0" parTransId="{A0B7DE49-D58E-4117-A4D3-B70D31C22F86}" sibTransId="{67C837A9-8458-4B23-828E-1237EA8B4519}"/>
    <dgm:cxn modelId="{B04DFA3E-29FA-4656-ADF0-AB7318485F98}" type="presOf" srcId="{2BBA90E5-C5CA-4B96-B6AE-522D2FC664F6}" destId="{B4112913-2DD6-4D13-9D71-0915565818C1}" srcOrd="0" destOrd="0" presId="urn:microsoft.com/office/officeart/2018/2/layout/IconLabelDescriptionList"/>
    <dgm:cxn modelId="{7F366A4F-8EAA-44A5-A436-7849253115C1}" srcId="{7F09739D-281C-42C1-9D43-ECCEE742B988}" destId="{56B5E388-CDE4-4D9F-98ED-0DAC1A62FC55}" srcOrd="2" destOrd="0" parTransId="{7EA40B38-5FEC-49B0-8464-0992BA0F8D02}" sibTransId="{308F3E4B-A49B-47F0-BBA4-CEEBBDFCE5B6}"/>
    <dgm:cxn modelId="{B94BF055-530C-4C83-AA13-424A7A2A996C}" srcId="{7E4BF11D-68AC-446D-A763-9A2480CFB682}" destId="{943F7060-2DDA-4A33-86E2-3FAB8AF23CE8}" srcOrd="0" destOrd="0" parTransId="{75CBAF65-7C1A-43FD-A0AB-EE4760E2924B}" sibTransId="{D8DB10B3-F72C-4D78-9A85-55AF6E4BD040}"/>
    <dgm:cxn modelId="{3F65F077-0E86-434C-A19A-7A7FE208C6F9}" type="presOf" srcId="{943F7060-2DDA-4A33-86E2-3FAB8AF23CE8}" destId="{33E126EA-96AC-4C55-BAD9-91E3A7BF158B}" srcOrd="0" destOrd="0" presId="urn:microsoft.com/office/officeart/2018/2/layout/IconLabelDescriptionList"/>
    <dgm:cxn modelId="{63DAD889-9AA0-41DD-B19F-73F5D4D09261}" type="presOf" srcId="{7F09739D-281C-42C1-9D43-ECCEE742B988}" destId="{3301626D-FBD5-4883-B1CC-AAFFA6565455}" srcOrd="0" destOrd="0" presId="urn:microsoft.com/office/officeart/2018/2/layout/IconLabelDescriptionList"/>
    <dgm:cxn modelId="{B21E84A7-1934-467C-BD24-433F6FC87E0D}" type="presOf" srcId="{5AD6BEF2-0C67-4A9F-B479-A2B1E4FBAF90}" destId="{66486839-A195-40E9-94BB-BC6259CC92BC}" srcOrd="0" destOrd="0" presId="urn:microsoft.com/office/officeart/2018/2/layout/IconLabelDescriptionList"/>
    <dgm:cxn modelId="{F668F3B9-23B4-4C7D-94C2-18E5A32739E5}" srcId="{7F09739D-281C-42C1-9D43-ECCEE742B988}" destId="{5AD6BEF2-0C67-4A9F-B479-A2B1E4FBAF90}" srcOrd="1" destOrd="0" parTransId="{9F7CC32C-E1F3-44C2-BB04-40D60937C183}" sibTransId="{900DD573-4EFF-4E8B-86F2-35FC51FBEDC5}"/>
    <dgm:cxn modelId="{A79838E9-B416-488D-A480-28933643B91C}" srcId="{5AD6BEF2-0C67-4A9F-B479-A2B1E4FBAF90}" destId="{C8AB3656-505A-459B-8A00-024A35931CD1}" srcOrd="0" destOrd="0" parTransId="{F32555C5-76FA-43DF-AC4D-B28AEE8D9314}" sibTransId="{D1835E12-6198-4981-A6E9-27A41DA12820}"/>
    <dgm:cxn modelId="{88E0ACC4-596D-489E-81B4-2C7359CAD5CA}" type="presParOf" srcId="{3301626D-FBD5-4883-B1CC-AAFFA6565455}" destId="{BC1274F4-F119-4D51-B37E-A556EB95817C}" srcOrd="0" destOrd="0" presId="urn:microsoft.com/office/officeart/2018/2/layout/IconLabelDescriptionList"/>
    <dgm:cxn modelId="{316E3BEA-1794-41BA-BD90-3C7D92B84CA0}" type="presParOf" srcId="{BC1274F4-F119-4D51-B37E-A556EB95817C}" destId="{53DF384C-FC6B-44E8-A852-BA2CAD990082}" srcOrd="0" destOrd="0" presId="urn:microsoft.com/office/officeart/2018/2/layout/IconLabelDescriptionList"/>
    <dgm:cxn modelId="{B233B741-F609-4419-8ED5-49C04AED78D4}" type="presParOf" srcId="{BC1274F4-F119-4D51-B37E-A556EB95817C}" destId="{5338D80E-5643-4D5F-B5D7-08184B3FC1D9}" srcOrd="1" destOrd="0" presId="urn:microsoft.com/office/officeart/2018/2/layout/IconLabelDescriptionList"/>
    <dgm:cxn modelId="{01ACEFE0-20A0-4903-BDDD-68C7EE844B9E}" type="presParOf" srcId="{BC1274F4-F119-4D51-B37E-A556EB95817C}" destId="{D59E2025-8E31-48C9-AF9C-825694B91A5C}" srcOrd="2" destOrd="0" presId="urn:microsoft.com/office/officeart/2018/2/layout/IconLabelDescriptionList"/>
    <dgm:cxn modelId="{FE7C71EA-1DD0-447F-A080-F721AA199D79}" type="presParOf" srcId="{BC1274F4-F119-4D51-B37E-A556EB95817C}" destId="{7775D695-2C77-4198-BFDE-7C39CC078E9A}" srcOrd="3" destOrd="0" presId="urn:microsoft.com/office/officeart/2018/2/layout/IconLabelDescriptionList"/>
    <dgm:cxn modelId="{FAB1D059-E3B8-4729-815C-82FC98FF148F}" type="presParOf" srcId="{BC1274F4-F119-4D51-B37E-A556EB95817C}" destId="{33E126EA-96AC-4C55-BAD9-91E3A7BF158B}" srcOrd="4" destOrd="0" presId="urn:microsoft.com/office/officeart/2018/2/layout/IconLabelDescriptionList"/>
    <dgm:cxn modelId="{52643AA5-47FC-4CD3-98EF-55413020EEDA}" type="presParOf" srcId="{3301626D-FBD5-4883-B1CC-AAFFA6565455}" destId="{5E93C132-00B1-45BE-B1A5-AF76735C455B}" srcOrd="1" destOrd="0" presId="urn:microsoft.com/office/officeart/2018/2/layout/IconLabelDescriptionList"/>
    <dgm:cxn modelId="{BB6AAC6F-1F78-4414-8377-A65BD8A51D26}" type="presParOf" srcId="{3301626D-FBD5-4883-B1CC-AAFFA6565455}" destId="{6C6DC53A-BD1E-49BE-8A0A-BDA892D4C18D}" srcOrd="2" destOrd="0" presId="urn:microsoft.com/office/officeart/2018/2/layout/IconLabelDescriptionList"/>
    <dgm:cxn modelId="{FF1ECAC3-388A-4465-85EE-A77E7B6900A0}" type="presParOf" srcId="{6C6DC53A-BD1E-49BE-8A0A-BDA892D4C18D}" destId="{F47E982B-32E1-4641-ABF0-6751FC6E1CEC}" srcOrd="0" destOrd="0" presId="urn:microsoft.com/office/officeart/2018/2/layout/IconLabelDescriptionList"/>
    <dgm:cxn modelId="{A403E646-9D78-4B37-B6C5-1ED69B8DBC15}" type="presParOf" srcId="{6C6DC53A-BD1E-49BE-8A0A-BDA892D4C18D}" destId="{CDDA48F9-B6F6-44C5-9D1E-921C30E5419F}" srcOrd="1" destOrd="0" presId="urn:microsoft.com/office/officeart/2018/2/layout/IconLabelDescriptionList"/>
    <dgm:cxn modelId="{9A157952-6776-4082-A5D0-9F189D53FD22}" type="presParOf" srcId="{6C6DC53A-BD1E-49BE-8A0A-BDA892D4C18D}" destId="{66486839-A195-40E9-94BB-BC6259CC92BC}" srcOrd="2" destOrd="0" presId="urn:microsoft.com/office/officeart/2018/2/layout/IconLabelDescriptionList"/>
    <dgm:cxn modelId="{1BB58B29-E786-4F81-9483-08423B4A59A9}" type="presParOf" srcId="{6C6DC53A-BD1E-49BE-8A0A-BDA892D4C18D}" destId="{F23CD2D8-0638-4BFC-BB3D-9C9CAA514C99}" srcOrd="3" destOrd="0" presId="urn:microsoft.com/office/officeart/2018/2/layout/IconLabelDescriptionList"/>
    <dgm:cxn modelId="{2E36F64C-2F16-48B0-AD15-A3ED66ECA3CD}" type="presParOf" srcId="{6C6DC53A-BD1E-49BE-8A0A-BDA892D4C18D}" destId="{E5287FFA-486E-4DAF-9F9F-4CA8B16D8889}" srcOrd="4" destOrd="0" presId="urn:microsoft.com/office/officeart/2018/2/layout/IconLabelDescriptionList"/>
    <dgm:cxn modelId="{A11C25D9-7035-43E4-9469-DF22330F5150}" type="presParOf" srcId="{3301626D-FBD5-4883-B1CC-AAFFA6565455}" destId="{4417430E-6775-4A63-B28A-26493A882F67}" srcOrd="3" destOrd="0" presId="urn:microsoft.com/office/officeart/2018/2/layout/IconLabelDescriptionList"/>
    <dgm:cxn modelId="{D6A1147D-B511-4B94-AFFC-7B1F783B5FBA}" type="presParOf" srcId="{3301626D-FBD5-4883-B1CC-AAFFA6565455}" destId="{530F27E9-57DA-4355-84BC-6F37353B4915}" srcOrd="4" destOrd="0" presId="urn:microsoft.com/office/officeart/2018/2/layout/IconLabelDescriptionList"/>
    <dgm:cxn modelId="{6C93B8A8-2D88-4206-9364-5CDEB38C51E0}" type="presParOf" srcId="{530F27E9-57DA-4355-84BC-6F37353B4915}" destId="{C12DA238-6EB9-484D-BEDC-48E2448ED322}" srcOrd="0" destOrd="0" presId="urn:microsoft.com/office/officeart/2018/2/layout/IconLabelDescriptionList"/>
    <dgm:cxn modelId="{48DE6C02-7AC6-4814-8268-41863D54C230}" type="presParOf" srcId="{530F27E9-57DA-4355-84BC-6F37353B4915}" destId="{0CB11D8C-3D08-45FB-AB9E-CB44C37AE6D8}" srcOrd="1" destOrd="0" presId="urn:microsoft.com/office/officeart/2018/2/layout/IconLabelDescriptionList"/>
    <dgm:cxn modelId="{2807894A-7D51-47D3-91D3-A72CEB4707B5}" type="presParOf" srcId="{530F27E9-57DA-4355-84BC-6F37353B4915}" destId="{936CABCA-E477-4947-8C4F-C24C3ED2B331}" srcOrd="2" destOrd="0" presId="urn:microsoft.com/office/officeart/2018/2/layout/IconLabelDescriptionList"/>
    <dgm:cxn modelId="{F9447F90-A942-44AA-A20F-D52EC037A90A}" type="presParOf" srcId="{530F27E9-57DA-4355-84BC-6F37353B4915}" destId="{541729F1-059E-451E-9919-4A5405338015}" srcOrd="3" destOrd="0" presId="urn:microsoft.com/office/officeart/2018/2/layout/IconLabelDescriptionList"/>
    <dgm:cxn modelId="{AEAA375B-6728-49BB-A1C5-1E7FE7E8CCDE}" type="presParOf" srcId="{530F27E9-57DA-4355-84BC-6F37353B4915}" destId="{B4112913-2DD6-4D13-9D71-0915565818C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8DA41-80B7-497D-9556-64EB98684A52}">
      <dsp:nvSpPr>
        <dsp:cNvPr id="0" name=""/>
        <dsp:cNvSpPr/>
      </dsp:nvSpPr>
      <dsp:spPr>
        <a:xfrm>
          <a:off x="0" y="500575"/>
          <a:ext cx="6638991" cy="585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>
              <a:latin typeface="Times New Roman"/>
              <a:cs typeface="Times New Roman"/>
            </a:rPr>
            <a:t>Measure Key Parameter: Particle size distribution</a:t>
          </a:r>
          <a:endParaRPr lang="en-US" sz="2500" kern="1200">
            <a:latin typeface="Times New Roman"/>
            <a:cs typeface="Times New Roman"/>
          </a:endParaRPr>
        </a:p>
      </dsp:txBody>
      <dsp:txXfrm>
        <a:off x="28557" y="529132"/>
        <a:ext cx="6581877" cy="527886"/>
      </dsp:txXfrm>
    </dsp:sp>
    <dsp:sp modelId="{0230BCA5-CAD9-489E-8740-C97547019731}">
      <dsp:nvSpPr>
        <dsp:cNvPr id="0" name=""/>
        <dsp:cNvSpPr/>
      </dsp:nvSpPr>
      <dsp:spPr>
        <a:xfrm>
          <a:off x="0" y="1157575"/>
          <a:ext cx="6638991" cy="585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>
              <a:latin typeface="Times New Roman"/>
              <a:cs typeface="Times New Roman"/>
            </a:rPr>
            <a:t>Real-time feedback control loop</a:t>
          </a:r>
        </a:p>
      </dsp:txBody>
      <dsp:txXfrm>
        <a:off x="28557" y="1186132"/>
        <a:ext cx="6581877" cy="527886"/>
      </dsp:txXfrm>
    </dsp:sp>
    <dsp:sp modelId="{83AE0EC7-6A5E-4486-A5D6-DFAA96E88323}">
      <dsp:nvSpPr>
        <dsp:cNvPr id="0" name=""/>
        <dsp:cNvSpPr/>
      </dsp:nvSpPr>
      <dsp:spPr>
        <a:xfrm>
          <a:off x="0" y="1814575"/>
          <a:ext cx="6638991" cy="585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>
              <a:solidFill>
                <a:schemeClr val="bg1"/>
              </a:solidFill>
              <a:latin typeface="Times New Roman"/>
              <a:cs typeface="Times New Roman"/>
            </a:rPr>
            <a:t>Alert to “Out of Spec” results</a:t>
          </a:r>
        </a:p>
      </dsp:txBody>
      <dsp:txXfrm>
        <a:off x="28557" y="1843132"/>
        <a:ext cx="6581877" cy="527886"/>
      </dsp:txXfrm>
    </dsp:sp>
    <dsp:sp modelId="{C84B2D98-90AB-4147-8913-3B7A53955509}">
      <dsp:nvSpPr>
        <dsp:cNvPr id="0" name=""/>
        <dsp:cNvSpPr/>
      </dsp:nvSpPr>
      <dsp:spPr>
        <a:xfrm>
          <a:off x="0" y="2471575"/>
          <a:ext cx="6638991" cy="585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>
              <a:latin typeface="Times New Roman"/>
              <a:cs typeface="Times New Roman"/>
            </a:rPr>
            <a:t>Generate automatic instructions</a:t>
          </a:r>
        </a:p>
      </dsp:txBody>
      <dsp:txXfrm>
        <a:off x="28557" y="2500132"/>
        <a:ext cx="6581877" cy="527886"/>
      </dsp:txXfrm>
    </dsp:sp>
    <dsp:sp modelId="{51BA2C65-9647-482D-8511-C6B55064A74E}">
      <dsp:nvSpPr>
        <dsp:cNvPr id="0" name=""/>
        <dsp:cNvSpPr/>
      </dsp:nvSpPr>
      <dsp:spPr>
        <a:xfrm>
          <a:off x="0" y="3128575"/>
          <a:ext cx="6638991" cy="585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Times New Roman"/>
              <a:cs typeface="Times New Roman"/>
            </a:rPr>
            <a:t>Long-term data logging</a:t>
          </a:r>
        </a:p>
      </dsp:txBody>
      <dsp:txXfrm>
        <a:off x="28557" y="3157132"/>
        <a:ext cx="6581877" cy="527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5AD41-F059-49B7-8DB1-EE8AF377B277}">
      <dsp:nvSpPr>
        <dsp:cNvPr id="0" name=""/>
        <dsp:cNvSpPr/>
      </dsp:nvSpPr>
      <dsp:spPr>
        <a:xfrm>
          <a:off x="0" y="46769"/>
          <a:ext cx="6264491" cy="678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Times New Roman" panose="02020603050405020304" pitchFamily="18" charset="0"/>
              <a:cs typeface="Times New Roman" panose="02020603050405020304" pitchFamily="18" charset="0"/>
            </a:rPr>
            <a:t>Sieve method</a:t>
          </a:r>
        </a:p>
      </dsp:txBody>
      <dsp:txXfrm>
        <a:off x="33127" y="79896"/>
        <a:ext cx="6198237" cy="612346"/>
      </dsp:txXfrm>
    </dsp:sp>
    <dsp:sp modelId="{5A17F576-6F74-45FF-8ABE-EBA804922C78}">
      <dsp:nvSpPr>
        <dsp:cNvPr id="0" name=""/>
        <dsp:cNvSpPr/>
      </dsp:nvSpPr>
      <dsp:spPr>
        <a:xfrm>
          <a:off x="0" y="808889"/>
          <a:ext cx="6264491" cy="678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Times New Roman" panose="02020603050405020304" pitchFamily="18" charset="0"/>
              <a:cs typeface="Times New Roman" panose="02020603050405020304" pitchFamily="18" charset="0"/>
            </a:rPr>
            <a:t>Dynamic Light Scattering </a:t>
          </a:r>
        </a:p>
      </dsp:txBody>
      <dsp:txXfrm>
        <a:off x="33127" y="842016"/>
        <a:ext cx="6198237" cy="612346"/>
      </dsp:txXfrm>
    </dsp:sp>
    <dsp:sp modelId="{4BE5B856-5064-4EB3-9FDB-51A25D5A3D22}">
      <dsp:nvSpPr>
        <dsp:cNvPr id="0" name=""/>
        <dsp:cNvSpPr/>
      </dsp:nvSpPr>
      <dsp:spPr>
        <a:xfrm>
          <a:off x="0" y="1571009"/>
          <a:ext cx="6264491" cy="678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Times New Roman" panose="02020603050405020304" pitchFamily="18" charset="0"/>
              <a:cs typeface="Times New Roman" panose="02020603050405020304" pitchFamily="18" charset="0"/>
            </a:rPr>
            <a:t>Laser Diffraction (</a:t>
          </a:r>
          <a:r>
            <a:rPr lang="en-US" sz="290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TeraHertz</a:t>
          </a:r>
          <a:r>
            <a:rPr lang="en-US" sz="2900" kern="1200">
              <a:latin typeface="Times New Roman" panose="02020603050405020304" pitchFamily="18" charset="0"/>
              <a:cs typeface="Times New Roman" panose="02020603050405020304" pitchFamily="18" charset="0"/>
            </a:rPr>
            <a:t>) </a:t>
          </a:r>
        </a:p>
      </dsp:txBody>
      <dsp:txXfrm>
        <a:off x="33127" y="1604136"/>
        <a:ext cx="6198237" cy="612346"/>
      </dsp:txXfrm>
    </dsp:sp>
    <dsp:sp modelId="{51D976B5-D9E8-493D-8737-2681828B7999}">
      <dsp:nvSpPr>
        <dsp:cNvPr id="0" name=""/>
        <dsp:cNvSpPr/>
      </dsp:nvSpPr>
      <dsp:spPr>
        <a:xfrm>
          <a:off x="0" y="2333129"/>
          <a:ext cx="6264491" cy="678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Times New Roman" panose="02020603050405020304" pitchFamily="18" charset="0"/>
              <a:cs typeface="Times New Roman" panose="02020603050405020304" pitchFamily="18" charset="0"/>
            </a:rPr>
            <a:t>Transmission Laue/Crystallinity</a:t>
          </a:r>
        </a:p>
      </dsp:txBody>
      <dsp:txXfrm>
        <a:off x="33127" y="2366256"/>
        <a:ext cx="6198237" cy="612346"/>
      </dsp:txXfrm>
    </dsp:sp>
    <dsp:sp modelId="{8DAB13D0-8058-4060-945B-3F41B015DF76}">
      <dsp:nvSpPr>
        <dsp:cNvPr id="0" name=""/>
        <dsp:cNvSpPr/>
      </dsp:nvSpPr>
      <dsp:spPr>
        <a:xfrm>
          <a:off x="0" y="3095249"/>
          <a:ext cx="6264491" cy="678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Times New Roman" panose="02020603050405020304" pitchFamily="18" charset="0"/>
              <a:cs typeface="Times New Roman" panose="02020603050405020304" pitchFamily="18" charset="0"/>
            </a:rPr>
            <a:t>Particle Size Analyzer (Final)</a:t>
          </a:r>
        </a:p>
      </dsp:txBody>
      <dsp:txXfrm>
        <a:off x="33127" y="3128376"/>
        <a:ext cx="6198237" cy="612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F384C-FC6B-44E8-A852-BA2CAD990082}">
      <dsp:nvSpPr>
        <dsp:cNvPr id="0" name=""/>
        <dsp:cNvSpPr/>
      </dsp:nvSpPr>
      <dsp:spPr>
        <a:xfrm>
          <a:off x="1582" y="1083926"/>
          <a:ext cx="1141382" cy="1141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E2025-8E31-48C9-AF9C-825694B91A5C}">
      <dsp:nvSpPr>
        <dsp:cNvPr id="0" name=""/>
        <dsp:cNvSpPr/>
      </dsp:nvSpPr>
      <dsp:spPr>
        <a:xfrm>
          <a:off x="1582" y="2312381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Increased Stability of Explosives</a:t>
          </a:r>
        </a:p>
      </dsp:txBody>
      <dsp:txXfrm>
        <a:off x="1582" y="2312381"/>
        <a:ext cx="3261093" cy="489164"/>
      </dsp:txXfrm>
    </dsp:sp>
    <dsp:sp modelId="{33E126EA-96AC-4C55-BAD9-91E3A7BF158B}">
      <dsp:nvSpPr>
        <dsp:cNvPr id="0" name=""/>
        <dsp:cNvSpPr/>
      </dsp:nvSpPr>
      <dsp:spPr>
        <a:xfrm>
          <a:off x="1582" y="2842044"/>
          <a:ext cx="3261093" cy="266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More predictable detonation</a:t>
          </a:r>
        </a:p>
      </dsp:txBody>
      <dsp:txXfrm>
        <a:off x="1582" y="2842044"/>
        <a:ext cx="3261093" cy="266833"/>
      </dsp:txXfrm>
    </dsp:sp>
    <dsp:sp modelId="{F47E982B-32E1-4641-ABF0-6751FC6E1CEC}">
      <dsp:nvSpPr>
        <dsp:cNvPr id="0" name=""/>
        <dsp:cNvSpPr/>
      </dsp:nvSpPr>
      <dsp:spPr>
        <a:xfrm>
          <a:off x="4107641" y="1083926"/>
          <a:ext cx="1141382" cy="1141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86839-A195-40E9-94BB-BC6259CC92BC}">
      <dsp:nvSpPr>
        <dsp:cNvPr id="0" name=""/>
        <dsp:cNvSpPr/>
      </dsp:nvSpPr>
      <dsp:spPr>
        <a:xfrm>
          <a:off x="4107886" y="2312381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Less Waste of Materials</a:t>
          </a:r>
        </a:p>
      </dsp:txBody>
      <dsp:txXfrm>
        <a:off x="4107886" y="2312381"/>
        <a:ext cx="3261093" cy="489164"/>
      </dsp:txXfrm>
    </dsp:sp>
    <dsp:sp modelId="{E5287FFA-486E-4DAF-9F9F-4CA8B16D8889}">
      <dsp:nvSpPr>
        <dsp:cNvPr id="0" name=""/>
        <dsp:cNvSpPr/>
      </dsp:nvSpPr>
      <dsp:spPr>
        <a:xfrm>
          <a:off x="4107886" y="2842044"/>
          <a:ext cx="3261093" cy="266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Saves money</a:t>
          </a:r>
        </a:p>
      </dsp:txBody>
      <dsp:txXfrm>
        <a:off x="4107886" y="2842044"/>
        <a:ext cx="3261093" cy="266833"/>
      </dsp:txXfrm>
    </dsp:sp>
    <dsp:sp modelId="{C12DA238-6EB9-484D-BEDC-48E2448ED322}">
      <dsp:nvSpPr>
        <dsp:cNvPr id="0" name=""/>
        <dsp:cNvSpPr/>
      </dsp:nvSpPr>
      <dsp:spPr>
        <a:xfrm>
          <a:off x="7665152" y="1083926"/>
          <a:ext cx="1141382" cy="11413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CABCA-E477-4947-8C4F-C24C3ED2B331}">
      <dsp:nvSpPr>
        <dsp:cNvPr id="0" name=""/>
        <dsp:cNvSpPr/>
      </dsp:nvSpPr>
      <dsp:spPr>
        <a:xfrm>
          <a:off x="7665152" y="2312381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1" kern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Efficiency of Manufacturing</a:t>
          </a:r>
        </a:p>
      </dsp:txBody>
      <dsp:txXfrm>
        <a:off x="7665152" y="2312381"/>
        <a:ext cx="3261093" cy="489164"/>
      </dsp:txXfrm>
    </dsp:sp>
    <dsp:sp modelId="{B4112913-2DD6-4D13-9D71-0915565818C1}">
      <dsp:nvSpPr>
        <dsp:cNvPr id="0" name=""/>
        <dsp:cNvSpPr/>
      </dsp:nvSpPr>
      <dsp:spPr>
        <a:xfrm>
          <a:off x="7665152" y="2842044"/>
          <a:ext cx="3261093" cy="266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Optimal use of time</a:t>
          </a:r>
        </a:p>
      </dsp:txBody>
      <dsp:txXfrm>
        <a:off x="7665152" y="2842044"/>
        <a:ext cx="3261093" cy="266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55F6B8-F517-D8B5-91C3-30911342EB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CF6AE-32CF-DB58-08D5-B432007A83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379E9-AC4E-4F85-B350-7AD458157E2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FA192-886A-F359-C449-149E1332D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E5C6E-DA37-69AE-304F-2C2601A78A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6C332-0A45-466B-8ED3-37D0DA7A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820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CF60D-C101-4694-B317-E9DFAFF37A66}" type="datetimeFigureOut"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08D59-5158-4368-AFD6-2040532667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258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791814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44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99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Calibri"/>
              <a:buChar char="-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177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15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3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4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9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17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54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8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9594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807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4469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1903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9158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dk1"/>
            </a:gs>
          </a:gsLst>
          <a:lin ang="8100019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" y="313170"/>
            <a:ext cx="12192000" cy="6231661"/>
          </a:xfrm>
          <a:custGeom>
            <a:avLst/>
            <a:gdLst/>
            <a:ahLst/>
            <a:cxnLst/>
            <a:rect l="l" t="t" r="r" b="b"/>
            <a:pathLst>
              <a:path w="12192000" h="6231661" extrusionOk="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383833" y="2216600"/>
            <a:ext cx="9424400" cy="24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715947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3501099"/>
            <a:ext cx="12192000" cy="297643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383833" y="1114667"/>
            <a:ext cx="94244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383833" y="1805264"/>
            <a:ext cx="94244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104245" y="61299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293172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 - Dark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099331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1940781"/>
            <a:ext cx="12192000" cy="297643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46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11104245" y="61299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728985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3501099"/>
            <a:ext cx="12192000" cy="297643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383833" y="1114667"/>
            <a:ext cx="94244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383767" y="1805267"/>
            <a:ext cx="4403200" cy="420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404831" y="1805267"/>
            <a:ext cx="4403200" cy="420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104245" y="61299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30914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lt2"/>
            </a:gs>
            <a:gs pos="50000">
              <a:schemeClr val="accent1"/>
            </a:gs>
            <a:gs pos="100000">
              <a:schemeClr val="accent2"/>
            </a:gs>
          </a:gsLst>
          <a:lin ang="8099331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383833" y="1764800"/>
            <a:ext cx="7539600" cy="39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5032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3867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1219170" lvl="1" indent="-5503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3867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828754" lvl="2" indent="-5503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3867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2438339" lvl="3" indent="-5503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3867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3047924" lvl="4" indent="-5503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3867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3657509" lvl="5" indent="-5503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3867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4267093" lvl="6" indent="-5503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3867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4876678" lvl="7" indent="-5503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3867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5486263" lvl="8" indent="-5503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3867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1282233" y="703992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chemeClr val="accent2"/>
                </a:solidFill>
              </a:rPr>
              <a:t>“</a:t>
            </a:r>
            <a:endParaRPr sz="12800" b="1">
              <a:solidFill>
                <a:schemeClr val="accent2"/>
              </a:solidFill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104245" y="61299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3501099"/>
            <a:ext cx="12192000" cy="297643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46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997392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0" y="3501099"/>
            <a:ext cx="12192000" cy="297643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383833" y="1114667"/>
            <a:ext cx="94244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383833" y="1805267"/>
            <a:ext cx="2922400" cy="40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613368" y="1805267"/>
            <a:ext cx="2922400" cy="40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7842903" y="1805267"/>
            <a:ext cx="2922400" cy="40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1104245" y="61299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53376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0" y="3501098"/>
            <a:ext cx="12192000" cy="297643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0072D1">
              <a:alpha val="15639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1383833" y="5570267"/>
            <a:ext cx="94244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104245" y="61299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67546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100019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" y="313170"/>
            <a:ext cx="12192000" cy="6231661"/>
          </a:xfrm>
          <a:custGeom>
            <a:avLst/>
            <a:gdLst/>
            <a:ahLst/>
            <a:cxnLst/>
            <a:rect l="l" t="t" r="r" b="b"/>
            <a:pathLst>
              <a:path w="12192000" h="6231661" extrusionOk="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1080140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383833" y="2755733"/>
            <a:ext cx="9424400" cy="8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383833" y="3699103"/>
            <a:ext cx="9424400" cy="51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895959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5990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6669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1387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4900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5957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8598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7233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28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silver eagle head with a black background&#10;&#10;Description automatically generated">
            <a:extLst>
              <a:ext uri="{FF2B5EF4-FFF2-40B4-BE49-F238E27FC236}">
                <a16:creationId xmlns:a16="http://schemas.microsoft.com/office/drawing/2014/main" id="{8E536B97-4771-AC04-5653-CDFA22640720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585" y="5754325"/>
            <a:ext cx="1037687" cy="1037687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32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7" r:id="rId15"/>
    <p:sldLayoutId id="2147483738" r:id="rId16"/>
    <p:sldLayoutId id="2147483739" r:id="rId17"/>
    <p:sldLayoutId id="2147483740" r:id="rId18"/>
    <p:sldLayoutId id="2147483736" r:id="rId19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Data" Target="../diagrams/data2.xml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diagramDrawing" Target="../diagrams/drawing2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ilver eagle head with a black background&#10;&#10;Description automatically generated">
            <a:extLst>
              <a:ext uri="{FF2B5EF4-FFF2-40B4-BE49-F238E27FC236}">
                <a16:creationId xmlns:a16="http://schemas.microsoft.com/office/drawing/2014/main" id="{190AF72D-239D-8879-0E5A-235D49A30D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730" y="-76474"/>
            <a:ext cx="4490540" cy="4490540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FD8B23-0D0A-430A-3B9B-A82B9358952D}"/>
              </a:ext>
            </a:extLst>
          </p:cNvPr>
          <p:cNvSpPr txBox="1"/>
          <p:nvPr/>
        </p:nvSpPr>
        <p:spPr>
          <a:xfrm>
            <a:off x="2400996" y="5624674"/>
            <a:ext cx="7389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20019">
              <a:spcBef>
                <a:spcPts val="1137"/>
              </a:spcBef>
            </a:pPr>
            <a:r>
              <a:rPr lang="en-US" sz="200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Kunj Tapiawala, Aarya Shah, Jaylon Palmer, Aryan Vemuri, Archit Sonawane, &amp; Harsh Gangaramani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black background with text&#10;&#10;Description automatically generated">
            <a:extLst>
              <a:ext uri="{FF2B5EF4-FFF2-40B4-BE49-F238E27FC236}">
                <a16:creationId xmlns:a16="http://schemas.microsoft.com/office/drawing/2014/main" id="{E03DEBE1-0200-1975-9F18-7DE7748085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68" t="40000" r="34921" b="41250"/>
          <a:stretch/>
        </p:blipFill>
        <p:spPr>
          <a:xfrm>
            <a:off x="3155324" y="3914641"/>
            <a:ext cx="5884629" cy="20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3375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lectronic circuit board">
            <a:extLst>
              <a:ext uri="{FF2B5EF4-FFF2-40B4-BE49-F238E27FC236}">
                <a16:creationId xmlns:a16="http://schemas.microsoft.com/office/drawing/2014/main" id="{69E6D621-C07A-5C5B-DAF3-50B6C9330D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82CA5B-320B-3BEF-CEB4-BF5547D200BF}"/>
              </a:ext>
            </a:extLst>
          </p:cNvPr>
          <p:cNvSpPr/>
          <p:nvPr/>
        </p:nvSpPr>
        <p:spPr>
          <a:xfrm>
            <a:off x="-3050" y="-31"/>
            <a:ext cx="12195049" cy="6858022"/>
          </a:xfrm>
          <a:prstGeom prst="rect">
            <a:avLst/>
          </a:prstGeom>
          <a:solidFill>
            <a:srgbClr val="20386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silver eagle head with a black background&#10;&#10;Description automatically generated">
            <a:extLst>
              <a:ext uri="{FF2B5EF4-FFF2-40B4-BE49-F238E27FC236}">
                <a16:creationId xmlns:a16="http://schemas.microsoft.com/office/drawing/2014/main" id="{7CB639C5-9286-8DFD-E662-8DAA1CA63A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585" y="5754325"/>
            <a:ext cx="1037687" cy="1037687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F8BFA-2AFF-6067-AFD3-D58BB828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88" y="473065"/>
            <a:ext cx="7696228" cy="789553"/>
          </a:xfrm>
          <a:noFill/>
          <a:ln>
            <a:noFill/>
          </a:ln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Logging and Processing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0A9CEE-5293-B23B-23CF-761111794531}"/>
              </a:ext>
            </a:extLst>
          </p:cNvPr>
          <p:cNvSpPr txBox="1"/>
          <p:nvPr/>
        </p:nvSpPr>
        <p:spPr>
          <a:xfrm>
            <a:off x="184728" y="6257834"/>
            <a:ext cx="50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4541664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56F9FC-2D18-ACB6-560D-7AA0FD053D41}"/>
              </a:ext>
            </a:extLst>
          </p:cNvPr>
          <p:cNvSpPr txBox="1"/>
          <p:nvPr/>
        </p:nvSpPr>
        <p:spPr>
          <a:xfrm>
            <a:off x="5411931" y="452718"/>
            <a:ext cx="4638903" cy="140053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Skeleton Algorithm</a:t>
            </a:r>
            <a:r>
              <a:rPr lang="en-US" sz="4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​</a:t>
            </a:r>
          </a:p>
        </p:txBody>
      </p:sp>
      <p:pic>
        <p:nvPicPr>
          <p:cNvPr id="2" name="Picture 1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A87F123B-10F5-7593-CA1B-F7D8F5DE4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315945A-E858-5B62-B45A-288B0EF1DC36}"/>
              </a:ext>
            </a:extLst>
          </p:cNvPr>
          <p:cNvGrpSpPr/>
          <p:nvPr/>
        </p:nvGrpSpPr>
        <p:grpSpPr>
          <a:xfrm>
            <a:off x="5839945" y="3148710"/>
            <a:ext cx="1792052" cy="1194403"/>
            <a:chOff x="7383189" y="2831797"/>
            <a:chExt cx="1792052" cy="11944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3944B67-641E-CEC8-6B6D-84D6921B65A5}"/>
                </a:ext>
              </a:extLst>
            </p:cNvPr>
            <p:cNvSpPr/>
            <p:nvPr/>
          </p:nvSpPr>
          <p:spPr>
            <a:xfrm>
              <a:off x="7383189" y="2831797"/>
              <a:ext cx="1612847" cy="102415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4E67FE9-8C3C-0319-5856-6C5E6D4D4492}"/>
                </a:ext>
              </a:extLst>
            </p:cNvPr>
            <p:cNvSpPr/>
            <p:nvPr/>
          </p:nvSpPr>
          <p:spPr>
            <a:xfrm>
              <a:off x="7562394" y="3002042"/>
              <a:ext cx="1612847" cy="1024158"/>
            </a:xfrm>
            <a:custGeom>
              <a:avLst/>
              <a:gdLst>
                <a:gd name="connsiteX0" fmla="*/ 0 w 1612847"/>
                <a:gd name="connsiteY0" fmla="*/ 102416 h 1024158"/>
                <a:gd name="connsiteX1" fmla="*/ 102416 w 1612847"/>
                <a:gd name="connsiteY1" fmla="*/ 0 h 1024158"/>
                <a:gd name="connsiteX2" fmla="*/ 1510431 w 1612847"/>
                <a:gd name="connsiteY2" fmla="*/ 0 h 1024158"/>
                <a:gd name="connsiteX3" fmla="*/ 1612847 w 1612847"/>
                <a:gd name="connsiteY3" fmla="*/ 102416 h 1024158"/>
                <a:gd name="connsiteX4" fmla="*/ 1612847 w 1612847"/>
                <a:gd name="connsiteY4" fmla="*/ 921742 h 1024158"/>
                <a:gd name="connsiteX5" fmla="*/ 1510431 w 1612847"/>
                <a:gd name="connsiteY5" fmla="*/ 1024158 h 1024158"/>
                <a:gd name="connsiteX6" fmla="*/ 102416 w 1612847"/>
                <a:gd name="connsiteY6" fmla="*/ 1024158 h 1024158"/>
                <a:gd name="connsiteX7" fmla="*/ 0 w 1612847"/>
                <a:gd name="connsiteY7" fmla="*/ 921742 h 1024158"/>
                <a:gd name="connsiteX8" fmla="*/ 0 w 1612847"/>
                <a:gd name="connsiteY8" fmla="*/ 102416 h 102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2847" h="1024158">
                  <a:moveTo>
                    <a:pt x="0" y="102416"/>
                  </a:moveTo>
                  <a:cubicBezTo>
                    <a:pt x="0" y="45853"/>
                    <a:pt x="45853" y="0"/>
                    <a:pt x="102416" y="0"/>
                  </a:cubicBezTo>
                  <a:lnTo>
                    <a:pt x="1510431" y="0"/>
                  </a:lnTo>
                  <a:cubicBezTo>
                    <a:pt x="1566994" y="0"/>
                    <a:pt x="1612847" y="45853"/>
                    <a:pt x="1612847" y="102416"/>
                  </a:cubicBezTo>
                  <a:lnTo>
                    <a:pt x="1612847" y="921742"/>
                  </a:lnTo>
                  <a:cubicBezTo>
                    <a:pt x="1612847" y="978305"/>
                    <a:pt x="1566994" y="1024158"/>
                    <a:pt x="1510431" y="1024158"/>
                  </a:cubicBezTo>
                  <a:lnTo>
                    <a:pt x="102416" y="1024158"/>
                  </a:lnTo>
                  <a:cubicBezTo>
                    <a:pt x="45853" y="1024158"/>
                    <a:pt x="0" y="978305"/>
                    <a:pt x="0" y="921742"/>
                  </a:cubicBezTo>
                  <a:lnTo>
                    <a:pt x="0" y="10241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627" tIns="117627" rIns="117627" bIns="117627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Shut Down Production 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FF32EF-4CC7-DE84-283B-D50BE109413E}"/>
              </a:ext>
            </a:extLst>
          </p:cNvPr>
          <p:cNvGrpSpPr/>
          <p:nvPr/>
        </p:nvGrpSpPr>
        <p:grpSpPr>
          <a:xfrm>
            <a:off x="5845998" y="4659525"/>
            <a:ext cx="1792053" cy="1194403"/>
            <a:chOff x="9354447" y="2831797"/>
            <a:chExt cx="1792053" cy="119440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8834DAA-DB5D-856A-B534-CD09E4B6101C}"/>
                </a:ext>
              </a:extLst>
            </p:cNvPr>
            <p:cNvSpPr/>
            <p:nvPr/>
          </p:nvSpPr>
          <p:spPr>
            <a:xfrm>
              <a:off x="9354447" y="2831797"/>
              <a:ext cx="1612847" cy="102415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068796E-9B04-E323-7C85-EC764ACEB7AA}"/>
                </a:ext>
              </a:extLst>
            </p:cNvPr>
            <p:cNvSpPr/>
            <p:nvPr/>
          </p:nvSpPr>
          <p:spPr>
            <a:xfrm>
              <a:off x="9533653" y="3002042"/>
              <a:ext cx="1612847" cy="1024158"/>
            </a:xfrm>
            <a:custGeom>
              <a:avLst/>
              <a:gdLst>
                <a:gd name="connsiteX0" fmla="*/ 0 w 1612847"/>
                <a:gd name="connsiteY0" fmla="*/ 102416 h 1024158"/>
                <a:gd name="connsiteX1" fmla="*/ 102416 w 1612847"/>
                <a:gd name="connsiteY1" fmla="*/ 0 h 1024158"/>
                <a:gd name="connsiteX2" fmla="*/ 1510431 w 1612847"/>
                <a:gd name="connsiteY2" fmla="*/ 0 h 1024158"/>
                <a:gd name="connsiteX3" fmla="*/ 1612847 w 1612847"/>
                <a:gd name="connsiteY3" fmla="*/ 102416 h 1024158"/>
                <a:gd name="connsiteX4" fmla="*/ 1612847 w 1612847"/>
                <a:gd name="connsiteY4" fmla="*/ 921742 h 1024158"/>
                <a:gd name="connsiteX5" fmla="*/ 1510431 w 1612847"/>
                <a:gd name="connsiteY5" fmla="*/ 1024158 h 1024158"/>
                <a:gd name="connsiteX6" fmla="*/ 102416 w 1612847"/>
                <a:gd name="connsiteY6" fmla="*/ 1024158 h 1024158"/>
                <a:gd name="connsiteX7" fmla="*/ 0 w 1612847"/>
                <a:gd name="connsiteY7" fmla="*/ 921742 h 1024158"/>
                <a:gd name="connsiteX8" fmla="*/ 0 w 1612847"/>
                <a:gd name="connsiteY8" fmla="*/ 102416 h 102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2847" h="1024158">
                  <a:moveTo>
                    <a:pt x="0" y="102416"/>
                  </a:moveTo>
                  <a:cubicBezTo>
                    <a:pt x="0" y="45853"/>
                    <a:pt x="45853" y="0"/>
                    <a:pt x="102416" y="0"/>
                  </a:cubicBezTo>
                  <a:lnTo>
                    <a:pt x="1510431" y="0"/>
                  </a:lnTo>
                  <a:cubicBezTo>
                    <a:pt x="1566994" y="0"/>
                    <a:pt x="1612847" y="45853"/>
                    <a:pt x="1612847" y="102416"/>
                  </a:cubicBezTo>
                  <a:lnTo>
                    <a:pt x="1612847" y="921742"/>
                  </a:lnTo>
                  <a:cubicBezTo>
                    <a:pt x="1612847" y="978305"/>
                    <a:pt x="1566994" y="1024158"/>
                    <a:pt x="1510431" y="1024158"/>
                  </a:cubicBezTo>
                  <a:lnTo>
                    <a:pt x="102416" y="1024158"/>
                  </a:lnTo>
                  <a:cubicBezTo>
                    <a:pt x="45853" y="1024158"/>
                    <a:pt x="0" y="978305"/>
                    <a:pt x="0" y="921742"/>
                  </a:cubicBezTo>
                  <a:lnTo>
                    <a:pt x="0" y="10241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627" tIns="117627" rIns="117627" bIns="117627" numCol="1" spcCol="1270" anchor="ctr" anchorCtr="0">
              <a:noAutofit/>
            </a:bodyPr>
            <a:lstStyle/>
            <a:p>
              <a:pPr marL="0" lvl="0" indent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Real-Time Alerts 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06E3F4C-E3C6-8C53-448F-F6FDCD6EF2E6}"/>
              </a:ext>
            </a:extLst>
          </p:cNvPr>
          <p:cNvSpPr txBox="1"/>
          <p:nvPr/>
        </p:nvSpPr>
        <p:spPr>
          <a:xfrm>
            <a:off x="184728" y="6257834"/>
            <a:ext cx="50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809DC0-9BDC-3CE4-9F48-3BCCA7E54C1B}"/>
              </a:ext>
            </a:extLst>
          </p:cNvPr>
          <p:cNvGrpSpPr/>
          <p:nvPr/>
        </p:nvGrpSpPr>
        <p:grpSpPr>
          <a:xfrm>
            <a:off x="5845999" y="1678270"/>
            <a:ext cx="1792052" cy="1194403"/>
            <a:chOff x="5347646" y="2628597"/>
            <a:chExt cx="1792052" cy="119440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D78709F-2758-6663-7364-F631DBC2137B}"/>
                </a:ext>
              </a:extLst>
            </p:cNvPr>
            <p:cNvSpPr/>
            <p:nvPr/>
          </p:nvSpPr>
          <p:spPr>
            <a:xfrm>
              <a:off x="5347646" y="2628597"/>
              <a:ext cx="1612847" cy="102415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92EA9DE-564E-91AE-3AE9-2A463467F359}"/>
                </a:ext>
              </a:extLst>
            </p:cNvPr>
            <p:cNvSpPr/>
            <p:nvPr/>
          </p:nvSpPr>
          <p:spPr>
            <a:xfrm>
              <a:off x="5526851" y="2798842"/>
              <a:ext cx="1612847" cy="1024158"/>
            </a:xfrm>
            <a:custGeom>
              <a:avLst/>
              <a:gdLst>
                <a:gd name="connsiteX0" fmla="*/ 0 w 1612847"/>
                <a:gd name="connsiteY0" fmla="*/ 102416 h 1024158"/>
                <a:gd name="connsiteX1" fmla="*/ 102416 w 1612847"/>
                <a:gd name="connsiteY1" fmla="*/ 0 h 1024158"/>
                <a:gd name="connsiteX2" fmla="*/ 1510431 w 1612847"/>
                <a:gd name="connsiteY2" fmla="*/ 0 h 1024158"/>
                <a:gd name="connsiteX3" fmla="*/ 1612847 w 1612847"/>
                <a:gd name="connsiteY3" fmla="*/ 102416 h 1024158"/>
                <a:gd name="connsiteX4" fmla="*/ 1612847 w 1612847"/>
                <a:gd name="connsiteY4" fmla="*/ 921742 h 1024158"/>
                <a:gd name="connsiteX5" fmla="*/ 1510431 w 1612847"/>
                <a:gd name="connsiteY5" fmla="*/ 1024158 h 1024158"/>
                <a:gd name="connsiteX6" fmla="*/ 102416 w 1612847"/>
                <a:gd name="connsiteY6" fmla="*/ 1024158 h 1024158"/>
                <a:gd name="connsiteX7" fmla="*/ 0 w 1612847"/>
                <a:gd name="connsiteY7" fmla="*/ 921742 h 1024158"/>
                <a:gd name="connsiteX8" fmla="*/ 0 w 1612847"/>
                <a:gd name="connsiteY8" fmla="*/ 102416 h 102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2847" h="1024158">
                  <a:moveTo>
                    <a:pt x="0" y="102416"/>
                  </a:moveTo>
                  <a:cubicBezTo>
                    <a:pt x="0" y="45853"/>
                    <a:pt x="45853" y="0"/>
                    <a:pt x="102416" y="0"/>
                  </a:cubicBezTo>
                  <a:lnTo>
                    <a:pt x="1510431" y="0"/>
                  </a:lnTo>
                  <a:cubicBezTo>
                    <a:pt x="1566994" y="0"/>
                    <a:pt x="1612847" y="45853"/>
                    <a:pt x="1612847" y="102416"/>
                  </a:cubicBezTo>
                  <a:lnTo>
                    <a:pt x="1612847" y="921742"/>
                  </a:lnTo>
                  <a:cubicBezTo>
                    <a:pt x="1612847" y="978305"/>
                    <a:pt x="1566994" y="1024158"/>
                    <a:pt x="1510431" y="1024158"/>
                  </a:cubicBezTo>
                  <a:lnTo>
                    <a:pt x="102416" y="1024158"/>
                  </a:lnTo>
                  <a:cubicBezTo>
                    <a:pt x="45853" y="1024158"/>
                    <a:pt x="0" y="978305"/>
                    <a:pt x="0" y="921742"/>
                  </a:cubicBezTo>
                  <a:lnTo>
                    <a:pt x="0" y="10241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627" tIns="117627" rIns="117627" bIns="117627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Monitor Data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5DBF17F-EDF4-4D3D-2C21-0A5605FB60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248" y="4172868"/>
            <a:ext cx="1746630" cy="174663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E7AA2F9-1330-863A-BF2D-68C87D804518}"/>
              </a:ext>
            </a:extLst>
          </p:cNvPr>
          <p:cNvGrpSpPr/>
          <p:nvPr/>
        </p:nvGrpSpPr>
        <p:grpSpPr>
          <a:xfrm>
            <a:off x="9062935" y="3148710"/>
            <a:ext cx="1792052" cy="1194403"/>
            <a:chOff x="5347646" y="2628597"/>
            <a:chExt cx="1792052" cy="1194403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AFC0FA4-2BDC-96D3-32E0-0A62EE1CFE39}"/>
                </a:ext>
              </a:extLst>
            </p:cNvPr>
            <p:cNvSpPr/>
            <p:nvPr/>
          </p:nvSpPr>
          <p:spPr>
            <a:xfrm>
              <a:off x="5347646" y="2628597"/>
              <a:ext cx="1612847" cy="102415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EC80403-4CEC-5DF1-9D04-B03617791289}"/>
                </a:ext>
              </a:extLst>
            </p:cNvPr>
            <p:cNvSpPr/>
            <p:nvPr/>
          </p:nvSpPr>
          <p:spPr>
            <a:xfrm>
              <a:off x="5526851" y="2798842"/>
              <a:ext cx="1612847" cy="1024158"/>
            </a:xfrm>
            <a:custGeom>
              <a:avLst/>
              <a:gdLst>
                <a:gd name="connsiteX0" fmla="*/ 0 w 1612847"/>
                <a:gd name="connsiteY0" fmla="*/ 102416 h 1024158"/>
                <a:gd name="connsiteX1" fmla="*/ 102416 w 1612847"/>
                <a:gd name="connsiteY1" fmla="*/ 0 h 1024158"/>
                <a:gd name="connsiteX2" fmla="*/ 1510431 w 1612847"/>
                <a:gd name="connsiteY2" fmla="*/ 0 h 1024158"/>
                <a:gd name="connsiteX3" fmla="*/ 1612847 w 1612847"/>
                <a:gd name="connsiteY3" fmla="*/ 102416 h 1024158"/>
                <a:gd name="connsiteX4" fmla="*/ 1612847 w 1612847"/>
                <a:gd name="connsiteY4" fmla="*/ 921742 h 1024158"/>
                <a:gd name="connsiteX5" fmla="*/ 1510431 w 1612847"/>
                <a:gd name="connsiteY5" fmla="*/ 1024158 h 1024158"/>
                <a:gd name="connsiteX6" fmla="*/ 102416 w 1612847"/>
                <a:gd name="connsiteY6" fmla="*/ 1024158 h 1024158"/>
                <a:gd name="connsiteX7" fmla="*/ 0 w 1612847"/>
                <a:gd name="connsiteY7" fmla="*/ 921742 h 1024158"/>
                <a:gd name="connsiteX8" fmla="*/ 0 w 1612847"/>
                <a:gd name="connsiteY8" fmla="*/ 102416 h 102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2847" h="1024158">
                  <a:moveTo>
                    <a:pt x="0" y="102416"/>
                  </a:moveTo>
                  <a:cubicBezTo>
                    <a:pt x="0" y="45853"/>
                    <a:pt x="45853" y="0"/>
                    <a:pt x="102416" y="0"/>
                  </a:cubicBezTo>
                  <a:lnTo>
                    <a:pt x="1510431" y="0"/>
                  </a:lnTo>
                  <a:cubicBezTo>
                    <a:pt x="1566994" y="0"/>
                    <a:pt x="1612847" y="45853"/>
                    <a:pt x="1612847" y="102416"/>
                  </a:cubicBezTo>
                  <a:lnTo>
                    <a:pt x="1612847" y="921742"/>
                  </a:lnTo>
                  <a:cubicBezTo>
                    <a:pt x="1612847" y="978305"/>
                    <a:pt x="1566994" y="1024158"/>
                    <a:pt x="1510431" y="1024158"/>
                  </a:cubicBezTo>
                  <a:lnTo>
                    <a:pt x="102416" y="1024158"/>
                  </a:lnTo>
                  <a:cubicBezTo>
                    <a:pt x="45853" y="1024158"/>
                    <a:pt x="0" y="978305"/>
                    <a:pt x="0" y="921742"/>
                  </a:cubicBezTo>
                  <a:lnTo>
                    <a:pt x="0" y="10241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627" tIns="117627" rIns="117627" bIns="117627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Database</a:t>
              </a:r>
            </a:p>
          </p:txBody>
        </p:sp>
      </p:grpSp>
      <p:sp>
        <p:nvSpPr>
          <p:cNvPr id="32" name="Right Brace 31">
            <a:extLst>
              <a:ext uri="{FF2B5EF4-FFF2-40B4-BE49-F238E27FC236}">
                <a16:creationId xmlns:a16="http://schemas.microsoft.com/office/drawing/2014/main" id="{D2F17EC3-F8BD-96C8-9005-307C616B3F23}"/>
              </a:ext>
            </a:extLst>
          </p:cNvPr>
          <p:cNvSpPr/>
          <p:nvPr/>
        </p:nvSpPr>
        <p:spPr>
          <a:xfrm>
            <a:off x="7995392" y="1541252"/>
            <a:ext cx="772160" cy="4579564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88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EA18F-A070-DA61-7CD7-057A6A1C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125" y="2920878"/>
            <a:ext cx="5853227" cy="14046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 Alerts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B36F3CA-8A13-D754-AAEC-2810E54774C5}"/>
              </a:ext>
            </a:extLst>
          </p:cNvPr>
          <p:cNvGrpSpPr/>
          <p:nvPr/>
        </p:nvGrpSpPr>
        <p:grpSpPr>
          <a:xfrm>
            <a:off x="8038291" y="15986"/>
            <a:ext cx="4165303" cy="6858005"/>
            <a:chOff x="5418306" y="-193045"/>
            <a:chExt cx="4017524" cy="685800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CB798D-BFE9-976B-BCCD-69B35326D3C9}"/>
                </a:ext>
              </a:extLst>
            </p:cNvPr>
            <p:cNvSpPr/>
            <p:nvPr/>
          </p:nvSpPr>
          <p:spPr>
            <a:xfrm>
              <a:off x="5418306" y="-193045"/>
              <a:ext cx="4017524" cy="6858005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74000">
                  <a:schemeClr val="accent2"/>
                </a:gs>
                <a:gs pos="83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0E5E7B0-82BE-48C0-9001-AB682B535CD8}"/>
                </a:ext>
              </a:extLst>
            </p:cNvPr>
            <p:cNvGrpSpPr/>
            <p:nvPr/>
          </p:nvGrpSpPr>
          <p:grpSpPr>
            <a:xfrm>
              <a:off x="5418306" y="3304392"/>
              <a:ext cx="4003409" cy="1834839"/>
              <a:chOff x="5418306" y="3304392"/>
              <a:chExt cx="4003409" cy="1834839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B126B58-6288-84D3-FDC8-D335E5B903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66953" y="4682031"/>
                <a:ext cx="0" cy="4572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6034D29-649E-214B-73E3-408E59B8C6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9565" y="4682031"/>
                <a:ext cx="44577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CAB4239-018A-D0F1-AA9F-F797BCA213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75515" y="4682031"/>
                <a:ext cx="0" cy="4572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F2CAA79-07E2-FF6E-EEDD-3DC1F14389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1400" y="5126261"/>
                <a:ext cx="1060315" cy="1297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AAFF6CF-1E7D-7CF3-9FBF-9475561D57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61400" y="3304392"/>
                <a:ext cx="129464" cy="11846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BDD147E-5792-68BD-216E-110B6F5B0C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33172" y="3316605"/>
                <a:ext cx="65769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B4732D2-4EC9-C1E2-C455-D0DDDA50E8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18306" y="5125167"/>
                <a:ext cx="256794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FA9D49A-742D-50F8-A67F-454D45DFE1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6953" y="4474507"/>
                <a:ext cx="40856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EA426BE-15C8-679D-E942-3FAF8AB9E5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2670" y="3304392"/>
                <a:ext cx="144821" cy="118460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8" name="Picture 27" descr="A silver eagle head with a black background&#10;&#10;Description automatically generated">
            <a:extLst>
              <a:ext uri="{FF2B5EF4-FFF2-40B4-BE49-F238E27FC236}">
                <a16:creationId xmlns:a16="http://schemas.microsoft.com/office/drawing/2014/main" id="{6E5EB7A7-BBB2-FB11-6535-47174A98E2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585" y="5754325"/>
            <a:ext cx="1037687" cy="1037687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A8F82D-0A99-2022-B7A2-BD33B31B41E7}"/>
              </a:ext>
            </a:extLst>
          </p:cNvPr>
          <p:cNvSpPr txBox="1"/>
          <p:nvPr/>
        </p:nvSpPr>
        <p:spPr>
          <a:xfrm>
            <a:off x="184728" y="6257834"/>
            <a:ext cx="50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13979324"/>
      </p:ext>
    </p:extLst>
  </p:cSld>
  <p:clrMapOvr>
    <a:masterClrMapping/>
  </p:clrMapOvr>
  <p:transition spd="slow" advTm="2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B44BA9-C6FB-0271-D9F3-583C002DA7EB}"/>
              </a:ext>
            </a:extLst>
          </p:cNvPr>
          <p:cNvGrpSpPr/>
          <p:nvPr/>
        </p:nvGrpSpPr>
        <p:grpSpPr>
          <a:xfrm>
            <a:off x="447040" y="325120"/>
            <a:ext cx="10546080" cy="6106160"/>
            <a:chOff x="447040" y="325120"/>
            <a:chExt cx="10850880" cy="6106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E3FE98-68A2-C700-AA59-D26F1E34424A}"/>
                </a:ext>
              </a:extLst>
            </p:cNvPr>
            <p:cNvSpPr/>
            <p:nvPr/>
          </p:nvSpPr>
          <p:spPr>
            <a:xfrm>
              <a:off x="447040" y="325120"/>
              <a:ext cx="10850880" cy="610616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A47493-DF66-55C8-D292-D6E0DD4F4958}"/>
                </a:ext>
              </a:extLst>
            </p:cNvPr>
            <p:cNvSpPr/>
            <p:nvPr/>
          </p:nvSpPr>
          <p:spPr>
            <a:xfrm>
              <a:off x="523240" y="426720"/>
              <a:ext cx="10698480" cy="59131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8CF91A5-0DED-4FF2-C66A-B2BA1A283880}"/>
              </a:ext>
            </a:extLst>
          </p:cNvPr>
          <p:cNvSpPr/>
          <p:nvPr/>
        </p:nvSpPr>
        <p:spPr>
          <a:xfrm>
            <a:off x="521100" y="426720"/>
            <a:ext cx="10397961" cy="1066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Operator Display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791680-68F2-C8B6-5F97-0625862BE4D8}"/>
              </a:ext>
            </a:extLst>
          </p:cNvPr>
          <p:cNvSpPr/>
          <p:nvPr/>
        </p:nvSpPr>
        <p:spPr>
          <a:xfrm>
            <a:off x="2235200" y="2101660"/>
            <a:ext cx="5924296" cy="1145176"/>
          </a:xfrm>
          <a:custGeom>
            <a:avLst/>
            <a:gdLst>
              <a:gd name="connsiteX0" fmla="*/ 0 w 5924296"/>
              <a:gd name="connsiteY0" fmla="*/ 114518 h 1145176"/>
              <a:gd name="connsiteX1" fmla="*/ 114518 w 5924296"/>
              <a:gd name="connsiteY1" fmla="*/ 0 h 1145176"/>
              <a:gd name="connsiteX2" fmla="*/ 5809778 w 5924296"/>
              <a:gd name="connsiteY2" fmla="*/ 0 h 1145176"/>
              <a:gd name="connsiteX3" fmla="*/ 5924296 w 5924296"/>
              <a:gd name="connsiteY3" fmla="*/ 114518 h 1145176"/>
              <a:gd name="connsiteX4" fmla="*/ 5924296 w 5924296"/>
              <a:gd name="connsiteY4" fmla="*/ 1030658 h 1145176"/>
              <a:gd name="connsiteX5" fmla="*/ 5809778 w 5924296"/>
              <a:gd name="connsiteY5" fmla="*/ 1145176 h 1145176"/>
              <a:gd name="connsiteX6" fmla="*/ 114518 w 5924296"/>
              <a:gd name="connsiteY6" fmla="*/ 1145176 h 1145176"/>
              <a:gd name="connsiteX7" fmla="*/ 0 w 5924296"/>
              <a:gd name="connsiteY7" fmla="*/ 1030658 h 1145176"/>
              <a:gd name="connsiteX8" fmla="*/ 0 w 5924296"/>
              <a:gd name="connsiteY8" fmla="*/ 114518 h 114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4296" h="1145176">
                <a:moveTo>
                  <a:pt x="0" y="114518"/>
                </a:moveTo>
                <a:cubicBezTo>
                  <a:pt x="0" y="51271"/>
                  <a:pt x="51271" y="0"/>
                  <a:pt x="114518" y="0"/>
                </a:cubicBezTo>
                <a:lnTo>
                  <a:pt x="5809778" y="0"/>
                </a:lnTo>
                <a:cubicBezTo>
                  <a:pt x="5873025" y="0"/>
                  <a:pt x="5924296" y="51271"/>
                  <a:pt x="5924296" y="114518"/>
                </a:cubicBezTo>
                <a:lnTo>
                  <a:pt x="5924296" y="1030658"/>
                </a:lnTo>
                <a:cubicBezTo>
                  <a:pt x="5924296" y="1093905"/>
                  <a:pt x="5873025" y="1145176"/>
                  <a:pt x="5809778" y="1145176"/>
                </a:cubicBezTo>
                <a:lnTo>
                  <a:pt x="114518" y="1145176"/>
                </a:lnTo>
                <a:cubicBezTo>
                  <a:pt x="51271" y="1145176"/>
                  <a:pt x="0" y="1093905"/>
                  <a:pt x="0" y="1030658"/>
                </a:cubicBezTo>
                <a:lnTo>
                  <a:pt x="0" y="1145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841" tIns="147841" rIns="1316494" bIns="147841" numCol="1" spcCol="1270" anchor="ctr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3000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 A list of measurements and graph is generated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5BCADE3-6414-8C9D-2FD8-1E0A91470ABB}"/>
              </a:ext>
            </a:extLst>
          </p:cNvPr>
          <p:cNvSpPr/>
          <p:nvPr/>
        </p:nvSpPr>
        <p:spPr>
          <a:xfrm>
            <a:off x="2757931" y="3437699"/>
            <a:ext cx="5924296" cy="1145176"/>
          </a:xfrm>
          <a:custGeom>
            <a:avLst/>
            <a:gdLst>
              <a:gd name="connsiteX0" fmla="*/ 0 w 5924296"/>
              <a:gd name="connsiteY0" fmla="*/ 114518 h 1145176"/>
              <a:gd name="connsiteX1" fmla="*/ 114518 w 5924296"/>
              <a:gd name="connsiteY1" fmla="*/ 0 h 1145176"/>
              <a:gd name="connsiteX2" fmla="*/ 5809778 w 5924296"/>
              <a:gd name="connsiteY2" fmla="*/ 0 h 1145176"/>
              <a:gd name="connsiteX3" fmla="*/ 5924296 w 5924296"/>
              <a:gd name="connsiteY3" fmla="*/ 114518 h 1145176"/>
              <a:gd name="connsiteX4" fmla="*/ 5924296 w 5924296"/>
              <a:gd name="connsiteY4" fmla="*/ 1030658 h 1145176"/>
              <a:gd name="connsiteX5" fmla="*/ 5809778 w 5924296"/>
              <a:gd name="connsiteY5" fmla="*/ 1145176 h 1145176"/>
              <a:gd name="connsiteX6" fmla="*/ 114518 w 5924296"/>
              <a:gd name="connsiteY6" fmla="*/ 1145176 h 1145176"/>
              <a:gd name="connsiteX7" fmla="*/ 0 w 5924296"/>
              <a:gd name="connsiteY7" fmla="*/ 1030658 h 1145176"/>
              <a:gd name="connsiteX8" fmla="*/ 0 w 5924296"/>
              <a:gd name="connsiteY8" fmla="*/ 114518 h 114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4296" h="1145176">
                <a:moveTo>
                  <a:pt x="0" y="114518"/>
                </a:moveTo>
                <a:cubicBezTo>
                  <a:pt x="0" y="51271"/>
                  <a:pt x="51271" y="0"/>
                  <a:pt x="114518" y="0"/>
                </a:cubicBezTo>
                <a:lnTo>
                  <a:pt x="5809778" y="0"/>
                </a:lnTo>
                <a:cubicBezTo>
                  <a:pt x="5873025" y="0"/>
                  <a:pt x="5924296" y="51271"/>
                  <a:pt x="5924296" y="114518"/>
                </a:cubicBezTo>
                <a:lnTo>
                  <a:pt x="5924296" y="1030658"/>
                </a:lnTo>
                <a:cubicBezTo>
                  <a:pt x="5924296" y="1093905"/>
                  <a:pt x="5873025" y="1145176"/>
                  <a:pt x="5809778" y="1145176"/>
                </a:cubicBezTo>
                <a:lnTo>
                  <a:pt x="114518" y="1145176"/>
                </a:lnTo>
                <a:cubicBezTo>
                  <a:pt x="51271" y="1145176"/>
                  <a:pt x="0" y="1093905"/>
                  <a:pt x="0" y="1030658"/>
                </a:cubicBezTo>
                <a:lnTo>
                  <a:pt x="0" y="1145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841" tIns="147841" rIns="1414938" bIns="147841" numCol="1" spcCol="1270" anchor="ctr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3000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Alerts of Production Status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5A1E1CB-06C1-CC7E-6C0A-915C388650A0}"/>
              </a:ext>
            </a:extLst>
          </p:cNvPr>
          <p:cNvSpPr/>
          <p:nvPr/>
        </p:nvSpPr>
        <p:spPr>
          <a:xfrm>
            <a:off x="3280663" y="4773738"/>
            <a:ext cx="5924296" cy="1145176"/>
          </a:xfrm>
          <a:custGeom>
            <a:avLst/>
            <a:gdLst>
              <a:gd name="connsiteX0" fmla="*/ 0 w 5924296"/>
              <a:gd name="connsiteY0" fmla="*/ 114518 h 1145176"/>
              <a:gd name="connsiteX1" fmla="*/ 114518 w 5924296"/>
              <a:gd name="connsiteY1" fmla="*/ 0 h 1145176"/>
              <a:gd name="connsiteX2" fmla="*/ 5809778 w 5924296"/>
              <a:gd name="connsiteY2" fmla="*/ 0 h 1145176"/>
              <a:gd name="connsiteX3" fmla="*/ 5924296 w 5924296"/>
              <a:gd name="connsiteY3" fmla="*/ 114518 h 1145176"/>
              <a:gd name="connsiteX4" fmla="*/ 5924296 w 5924296"/>
              <a:gd name="connsiteY4" fmla="*/ 1030658 h 1145176"/>
              <a:gd name="connsiteX5" fmla="*/ 5809778 w 5924296"/>
              <a:gd name="connsiteY5" fmla="*/ 1145176 h 1145176"/>
              <a:gd name="connsiteX6" fmla="*/ 114518 w 5924296"/>
              <a:gd name="connsiteY6" fmla="*/ 1145176 h 1145176"/>
              <a:gd name="connsiteX7" fmla="*/ 0 w 5924296"/>
              <a:gd name="connsiteY7" fmla="*/ 1030658 h 1145176"/>
              <a:gd name="connsiteX8" fmla="*/ 0 w 5924296"/>
              <a:gd name="connsiteY8" fmla="*/ 114518 h 114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4296" h="1145176">
                <a:moveTo>
                  <a:pt x="0" y="114518"/>
                </a:moveTo>
                <a:cubicBezTo>
                  <a:pt x="0" y="51271"/>
                  <a:pt x="51271" y="0"/>
                  <a:pt x="114518" y="0"/>
                </a:cubicBezTo>
                <a:lnTo>
                  <a:pt x="5809778" y="0"/>
                </a:lnTo>
                <a:cubicBezTo>
                  <a:pt x="5873025" y="0"/>
                  <a:pt x="5924296" y="51271"/>
                  <a:pt x="5924296" y="114518"/>
                </a:cubicBezTo>
                <a:lnTo>
                  <a:pt x="5924296" y="1030658"/>
                </a:lnTo>
                <a:cubicBezTo>
                  <a:pt x="5924296" y="1093905"/>
                  <a:pt x="5873025" y="1145176"/>
                  <a:pt x="5809778" y="1145176"/>
                </a:cubicBezTo>
                <a:lnTo>
                  <a:pt x="114518" y="1145176"/>
                </a:lnTo>
                <a:cubicBezTo>
                  <a:pt x="51271" y="1145176"/>
                  <a:pt x="0" y="1093905"/>
                  <a:pt x="0" y="1030658"/>
                </a:cubicBezTo>
                <a:lnTo>
                  <a:pt x="0" y="1145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841" tIns="147841" rIns="1414938" bIns="147841" numCol="1" spcCol="1270" anchor="ctr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3000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Displays steps to fix the issue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BAA4BB-0EDE-D989-7040-38C4D02BA4F5}"/>
              </a:ext>
            </a:extLst>
          </p:cNvPr>
          <p:cNvSpPr/>
          <p:nvPr/>
        </p:nvSpPr>
        <p:spPr>
          <a:xfrm>
            <a:off x="7415131" y="2970085"/>
            <a:ext cx="744364" cy="744364"/>
          </a:xfrm>
          <a:custGeom>
            <a:avLst/>
            <a:gdLst>
              <a:gd name="connsiteX0" fmla="*/ 0 w 744364"/>
              <a:gd name="connsiteY0" fmla="*/ 409400 h 744364"/>
              <a:gd name="connsiteX1" fmla="*/ 167482 w 744364"/>
              <a:gd name="connsiteY1" fmla="*/ 409400 h 744364"/>
              <a:gd name="connsiteX2" fmla="*/ 167482 w 744364"/>
              <a:gd name="connsiteY2" fmla="*/ 0 h 744364"/>
              <a:gd name="connsiteX3" fmla="*/ 576882 w 744364"/>
              <a:gd name="connsiteY3" fmla="*/ 0 h 744364"/>
              <a:gd name="connsiteX4" fmla="*/ 576882 w 744364"/>
              <a:gd name="connsiteY4" fmla="*/ 409400 h 744364"/>
              <a:gd name="connsiteX5" fmla="*/ 744364 w 744364"/>
              <a:gd name="connsiteY5" fmla="*/ 409400 h 744364"/>
              <a:gd name="connsiteX6" fmla="*/ 372182 w 744364"/>
              <a:gd name="connsiteY6" fmla="*/ 744364 h 744364"/>
              <a:gd name="connsiteX7" fmla="*/ 0 w 744364"/>
              <a:gd name="connsiteY7" fmla="*/ 409400 h 74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364" h="744364">
                <a:moveTo>
                  <a:pt x="0" y="409400"/>
                </a:moveTo>
                <a:lnTo>
                  <a:pt x="167482" y="409400"/>
                </a:lnTo>
                <a:lnTo>
                  <a:pt x="167482" y="0"/>
                </a:lnTo>
                <a:lnTo>
                  <a:pt x="576882" y="0"/>
                </a:lnTo>
                <a:lnTo>
                  <a:pt x="576882" y="409400"/>
                </a:lnTo>
                <a:lnTo>
                  <a:pt x="744364" y="409400"/>
                </a:lnTo>
                <a:lnTo>
                  <a:pt x="372182" y="744364"/>
                </a:lnTo>
                <a:lnTo>
                  <a:pt x="0" y="40940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392" tIns="41910" rIns="209392" bIns="22614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300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644E8D3-8ECB-469D-7F6C-84DA6A49D078}"/>
              </a:ext>
            </a:extLst>
          </p:cNvPr>
          <p:cNvSpPr/>
          <p:nvPr/>
        </p:nvSpPr>
        <p:spPr>
          <a:xfrm>
            <a:off x="7937863" y="4298490"/>
            <a:ext cx="744364" cy="744364"/>
          </a:xfrm>
          <a:custGeom>
            <a:avLst/>
            <a:gdLst>
              <a:gd name="connsiteX0" fmla="*/ 0 w 744364"/>
              <a:gd name="connsiteY0" fmla="*/ 409400 h 744364"/>
              <a:gd name="connsiteX1" fmla="*/ 167482 w 744364"/>
              <a:gd name="connsiteY1" fmla="*/ 409400 h 744364"/>
              <a:gd name="connsiteX2" fmla="*/ 167482 w 744364"/>
              <a:gd name="connsiteY2" fmla="*/ 0 h 744364"/>
              <a:gd name="connsiteX3" fmla="*/ 576882 w 744364"/>
              <a:gd name="connsiteY3" fmla="*/ 0 h 744364"/>
              <a:gd name="connsiteX4" fmla="*/ 576882 w 744364"/>
              <a:gd name="connsiteY4" fmla="*/ 409400 h 744364"/>
              <a:gd name="connsiteX5" fmla="*/ 744364 w 744364"/>
              <a:gd name="connsiteY5" fmla="*/ 409400 h 744364"/>
              <a:gd name="connsiteX6" fmla="*/ 372182 w 744364"/>
              <a:gd name="connsiteY6" fmla="*/ 744364 h 744364"/>
              <a:gd name="connsiteX7" fmla="*/ 0 w 744364"/>
              <a:gd name="connsiteY7" fmla="*/ 409400 h 74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364" h="744364">
                <a:moveTo>
                  <a:pt x="0" y="409400"/>
                </a:moveTo>
                <a:lnTo>
                  <a:pt x="167482" y="409400"/>
                </a:lnTo>
                <a:lnTo>
                  <a:pt x="167482" y="0"/>
                </a:lnTo>
                <a:lnTo>
                  <a:pt x="576882" y="0"/>
                </a:lnTo>
                <a:lnTo>
                  <a:pt x="576882" y="409400"/>
                </a:lnTo>
                <a:lnTo>
                  <a:pt x="744364" y="409400"/>
                </a:lnTo>
                <a:lnTo>
                  <a:pt x="372182" y="744364"/>
                </a:lnTo>
                <a:lnTo>
                  <a:pt x="0" y="40940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392" tIns="41910" rIns="209392" bIns="22614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300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994C7-0F16-162D-FA09-146638D56B99}"/>
              </a:ext>
            </a:extLst>
          </p:cNvPr>
          <p:cNvSpPr txBox="1"/>
          <p:nvPr/>
        </p:nvSpPr>
        <p:spPr>
          <a:xfrm>
            <a:off x="184177" y="6339840"/>
            <a:ext cx="50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97010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echnological background">
            <a:extLst>
              <a:ext uri="{FF2B5EF4-FFF2-40B4-BE49-F238E27FC236}">
                <a16:creationId xmlns:a16="http://schemas.microsoft.com/office/drawing/2014/main" id="{4E066490-FB0B-8EC3-FABC-F7C6F240B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F234E-4EF1-8B28-4E6D-3FE1F9AA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lver eagle head with a black background&#10;&#10;Description automatically generated">
            <a:extLst>
              <a:ext uri="{FF2B5EF4-FFF2-40B4-BE49-F238E27FC236}">
                <a16:creationId xmlns:a16="http://schemas.microsoft.com/office/drawing/2014/main" id="{5831D115-927A-A932-D88A-D64582D922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585" y="5754325"/>
            <a:ext cx="1037687" cy="1037687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F4A7D4-62EC-8949-F2B2-F2661E363011}"/>
              </a:ext>
            </a:extLst>
          </p:cNvPr>
          <p:cNvSpPr txBox="1"/>
          <p:nvPr/>
        </p:nvSpPr>
        <p:spPr>
          <a:xfrm>
            <a:off x="184728" y="6257834"/>
            <a:ext cx="50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04856507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B44BA9-C6FB-0271-D9F3-583C002DA7EB}"/>
              </a:ext>
            </a:extLst>
          </p:cNvPr>
          <p:cNvGrpSpPr/>
          <p:nvPr/>
        </p:nvGrpSpPr>
        <p:grpSpPr>
          <a:xfrm>
            <a:off x="447040" y="325120"/>
            <a:ext cx="10546080" cy="6106160"/>
            <a:chOff x="447040" y="325120"/>
            <a:chExt cx="10850880" cy="6106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E3FE98-68A2-C700-AA59-D26F1E34424A}"/>
                </a:ext>
              </a:extLst>
            </p:cNvPr>
            <p:cNvSpPr/>
            <p:nvPr/>
          </p:nvSpPr>
          <p:spPr>
            <a:xfrm>
              <a:off x="447040" y="325120"/>
              <a:ext cx="10850880" cy="610616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A47493-DF66-55C8-D292-D6E0DD4F4958}"/>
                </a:ext>
              </a:extLst>
            </p:cNvPr>
            <p:cNvSpPr/>
            <p:nvPr/>
          </p:nvSpPr>
          <p:spPr>
            <a:xfrm>
              <a:off x="523240" y="426720"/>
              <a:ext cx="10698480" cy="59131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108D7-7D8F-915E-B302-4C20076AFACC}"/>
              </a:ext>
            </a:extLst>
          </p:cNvPr>
          <p:cNvSpPr/>
          <p:nvPr/>
        </p:nvSpPr>
        <p:spPr>
          <a:xfrm>
            <a:off x="521100" y="426720"/>
            <a:ext cx="10397961" cy="1066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Operator Display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CF91A5-0DED-4FF2-C66A-B2BA1A283880}"/>
              </a:ext>
            </a:extLst>
          </p:cNvPr>
          <p:cNvSpPr/>
          <p:nvPr/>
        </p:nvSpPr>
        <p:spPr>
          <a:xfrm>
            <a:off x="521100" y="426720"/>
            <a:ext cx="10397961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!!!Alert!!!</a:t>
            </a:r>
          </a:p>
        </p:txBody>
      </p:sp>
      <p:pic>
        <p:nvPicPr>
          <p:cNvPr id="10" name="Picture 9" descr="Free Red Error Icon Effect | FootageCrate - Free HD VFX">
            <a:extLst>
              <a:ext uri="{FF2B5EF4-FFF2-40B4-BE49-F238E27FC236}">
                <a16:creationId xmlns:a16="http://schemas.microsoft.com/office/drawing/2014/main" id="{CBA3CF92-D49B-780F-9CB5-BD07B5B5C1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63" y="650736"/>
            <a:ext cx="2405057" cy="13447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9FA637-8AC4-0346-C836-06E932F83D3D}"/>
              </a:ext>
            </a:extLst>
          </p:cNvPr>
          <p:cNvSpPr txBox="1"/>
          <p:nvPr/>
        </p:nvSpPr>
        <p:spPr>
          <a:xfrm>
            <a:off x="1272938" y="2310918"/>
            <a:ext cx="8937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Taken Measurements: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Avg. particle size: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Median particle size: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E7F540-0DEA-084A-33E4-F037A9771C72}"/>
              </a:ext>
            </a:extLst>
          </p:cNvPr>
          <p:cNvSpPr txBox="1"/>
          <p:nvPr/>
        </p:nvSpPr>
        <p:spPr>
          <a:xfrm>
            <a:off x="1272939" y="3429000"/>
            <a:ext cx="4823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Shift in data detected: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Halting production…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F2C43-0AEA-2983-3ADA-34FBA5C4EEE4}"/>
              </a:ext>
            </a:extLst>
          </p:cNvPr>
          <p:cNvSpPr txBox="1"/>
          <p:nvPr/>
        </p:nvSpPr>
        <p:spPr>
          <a:xfrm>
            <a:off x="1272938" y="4328161"/>
            <a:ext cx="3248262" cy="132343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Resolution: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Add 2 gallons of Liquid A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Add 4 gallons of Liquid B</a:t>
            </a: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888D4-D2C6-8F4A-0F51-E926CFC1B3D3}"/>
              </a:ext>
            </a:extLst>
          </p:cNvPr>
          <p:cNvSpPr txBox="1"/>
          <p:nvPr/>
        </p:nvSpPr>
        <p:spPr>
          <a:xfrm>
            <a:off x="1272938" y="3760131"/>
            <a:ext cx="389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Process stopped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237A85-2452-3FCE-9D6D-B004A2F3FFD6}"/>
              </a:ext>
            </a:extLst>
          </p:cNvPr>
          <p:cNvGrpSpPr/>
          <p:nvPr/>
        </p:nvGrpSpPr>
        <p:grpSpPr>
          <a:xfrm>
            <a:off x="6537554" y="1762359"/>
            <a:ext cx="2677566" cy="2234702"/>
            <a:chOff x="6773779" y="1636243"/>
            <a:chExt cx="2612608" cy="223470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81EC2BB-DD36-AB36-AA43-4196D460A5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73779" y="1995462"/>
              <a:ext cx="2612608" cy="187548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748490-3427-9C3B-7351-6CCE132D65BE}"/>
                </a:ext>
              </a:extLst>
            </p:cNvPr>
            <p:cNvSpPr txBox="1"/>
            <p:nvPr/>
          </p:nvSpPr>
          <p:spPr>
            <a:xfrm>
              <a:off x="6773779" y="1636243"/>
              <a:ext cx="2471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Particle Distribution Plot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FF41477D-D339-90D8-D99A-2C3C599B6F6B}"/>
              </a:ext>
            </a:extLst>
          </p:cNvPr>
          <p:cNvSpPr/>
          <p:nvPr/>
        </p:nvSpPr>
        <p:spPr>
          <a:xfrm>
            <a:off x="8822604" y="2030138"/>
            <a:ext cx="568960" cy="550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3333AE4-0507-2F75-46DA-78C059C3CA63}"/>
              </a:ext>
            </a:extLst>
          </p:cNvPr>
          <p:cNvCxnSpPr/>
          <p:nvPr/>
        </p:nvCxnSpPr>
        <p:spPr>
          <a:xfrm flipH="1" flipV="1">
            <a:off x="9499600" y="2651760"/>
            <a:ext cx="711199" cy="9347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595C6E4-CBDC-570F-6202-E4756BB127B6}"/>
              </a:ext>
            </a:extLst>
          </p:cNvPr>
          <p:cNvSpPr/>
          <p:nvPr/>
        </p:nvSpPr>
        <p:spPr>
          <a:xfrm>
            <a:off x="1272938" y="4328161"/>
            <a:ext cx="3004422" cy="11175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FDF230-27AD-E557-91CA-28698876DB9C}"/>
              </a:ext>
            </a:extLst>
          </p:cNvPr>
          <p:cNvSpPr txBox="1"/>
          <p:nvPr/>
        </p:nvSpPr>
        <p:spPr>
          <a:xfrm>
            <a:off x="152029" y="6332825"/>
            <a:ext cx="50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637474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build="p" advAuto="0"/>
      <p:bldP spid="3" grpId="0"/>
      <p:bldP spid="4" grpId="0" build="allAtOnce"/>
      <p:bldP spid="5" grpId="0"/>
      <p:bldP spid="16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34586-6F55-D398-3ADB-294F8189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6" y="349112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</a:p>
        </p:txBody>
      </p:sp>
      <p:pic>
        <p:nvPicPr>
          <p:cNvPr id="9" name="Picture 8" descr="A silver eagle head with a black background&#10;&#10;Description automatically generated">
            <a:extLst>
              <a:ext uri="{FF2B5EF4-FFF2-40B4-BE49-F238E27FC236}">
                <a16:creationId xmlns:a16="http://schemas.microsoft.com/office/drawing/2014/main" id="{B3D12B1A-01DF-0481-CF5E-D64577A857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585" y="5754325"/>
            <a:ext cx="1037687" cy="1037687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B8D122-B6FB-9E38-E312-AB5366C5E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51044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D47F80-CD84-BE1A-B023-1D668E7E06B3}"/>
              </a:ext>
            </a:extLst>
          </p:cNvPr>
          <p:cNvSpPr txBox="1"/>
          <p:nvPr/>
        </p:nvSpPr>
        <p:spPr>
          <a:xfrm>
            <a:off x="184728" y="6257834"/>
            <a:ext cx="50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6482244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F234E-4EF1-8B28-4E6D-3FE1F9AA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272" y="3436143"/>
            <a:ext cx="4907140" cy="10465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2A857AB0-C024-E24D-E78E-6C3EC6586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1874" y="2108877"/>
            <a:ext cx="2654533" cy="26545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560BAD-02BB-B43D-C6B8-D011CA539EEA}"/>
              </a:ext>
            </a:extLst>
          </p:cNvPr>
          <p:cNvSpPr txBox="1">
            <a:spLocks/>
          </p:cNvSpPr>
          <p:nvPr/>
        </p:nvSpPr>
        <p:spPr>
          <a:xfrm>
            <a:off x="894272" y="2389620"/>
            <a:ext cx="4907140" cy="10465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pic>
        <p:nvPicPr>
          <p:cNvPr id="6" name="Picture 5" descr="A silver eagle head with a black background&#10;&#10;Description automatically generated">
            <a:extLst>
              <a:ext uri="{FF2B5EF4-FFF2-40B4-BE49-F238E27FC236}">
                <a16:creationId xmlns:a16="http://schemas.microsoft.com/office/drawing/2014/main" id="{F93FE83F-423D-2155-8847-C17E7EF3D5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585" y="5754325"/>
            <a:ext cx="1037687" cy="1037687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22E1AF-A01D-96FB-7A16-6B5EB2FC86AF}"/>
              </a:ext>
            </a:extLst>
          </p:cNvPr>
          <p:cNvSpPr txBox="1"/>
          <p:nvPr/>
        </p:nvSpPr>
        <p:spPr>
          <a:xfrm>
            <a:off x="184728" y="6257834"/>
            <a:ext cx="50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019639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CD80D8E-3704-E8F5-0E7D-2A04696F3F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3"/>
          <a:stretch/>
        </p:blipFill>
        <p:spPr>
          <a:xfrm>
            <a:off x="20" y="4166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9600A7-FEF8-F06F-60B4-2E059EF94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Problem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BF5798-55B3-0598-57F5-5C3F1BE9959E}"/>
              </a:ext>
            </a:extLst>
          </p:cNvPr>
          <p:cNvGrpSpPr/>
          <p:nvPr/>
        </p:nvGrpSpPr>
        <p:grpSpPr>
          <a:xfrm>
            <a:off x="913968" y="2403793"/>
            <a:ext cx="3093750" cy="3195001"/>
            <a:chOff x="913968" y="2403793"/>
            <a:chExt cx="3093750" cy="319500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5D9AB2E-89D9-9D27-90B4-8B7C32C30B40}"/>
                </a:ext>
              </a:extLst>
            </p:cNvPr>
            <p:cNvSpPr/>
            <p:nvPr/>
          </p:nvSpPr>
          <p:spPr>
            <a:xfrm>
              <a:off x="1517250" y="2403793"/>
              <a:ext cx="1887187" cy="1887187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 descr="Recycle">
              <a:extLst>
                <a:ext uri="{FF2B5EF4-FFF2-40B4-BE49-F238E27FC236}">
                  <a16:creationId xmlns:a16="http://schemas.microsoft.com/office/drawing/2014/main" id="{31AD7A94-DFD6-489A-6AAA-1080A13EE006}"/>
                </a:ext>
              </a:extLst>
            </p:cNvPr>
            <p:cNvSpPr/>
            <p:nvPr/>
          </p:nvSpPr>
          <p:spPr>
            <a:xfrm>
              <a:off x="1919437" y="2805981"/>
              <a:ext cx="1082812" cy="1082812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973D933-BDA5-324D-C47A-754FB6245B82}"/>
                </a:ext>
              </a:extLst>
            </p:cNvPr>
            <p:cNvSpPr/>
            <p:nvPr/>
          </p:nvSpPr>
          <p:spPr>
            <a:xfrm>
              <a:off x="913968" y="4878794"/>
              <a:ext cx="3093750" cy="720000"/>
            </a:xfrm>
            <a:custGeom>
              <a:avLst/>
              <a:gdLst>
                <a:gd name="connsiteX0" fmla="*/ 0 w 3093750"/>
                <a:gd name="connsiteY0" fmla="*/ 0 h 720000"/>
                <a:gd name="connsiteX1" fmla="*/ 3093750 w 3093750"/>
                <a:gd name="connsiteY1" fmla="*/ 0 h 720000"/>
                <a:gd name="connsiteX2" fmla="*/ 3093750 w 3093750"/>
                <a:gd name="connsiteY2" fmla="*/ 720000 h 720000"/>
                <a:gd name="connsiteX3" fmla="*/ 0 w 3093750"/>
                <a:gd name="connsiteY3" fmla="*/ 720000 h 720000"/>
                <a:gd name="connsiteX4" fmla="*/ 0 w 309375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3750" h="720000">
                  <a:moveTo>
                    <a:pt x="0" y="0"/>
                  </a:moveTo>
                  <a:lnTo>
                    <a:pt x="3093750" y="0"/>
                  </a:lnTo>
                  <a:lnTo>
                    <a:pt x="309375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511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8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Waste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6B58A7-C7CD-6DBC-12B8-BAD4B1B2838F}"/>
              </a:ext>
            </a:extLst>
          </p:cNvPr>
          <p:cNvGrpSpPr/>
          <p:nvPr/>
        </p:nvGrpSpPr>
        <p:grpSpPr>
          <a:xfrm>
            <a:off x="4185458" y="2403793"/>
            <a:ext cx="3782291" cy="3195001"/>
            <a:chOff x="4185458" y="2403793"/>
            <a:chExt cx="3782291" cy="3195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7DA2E3C-E145-87BF-79EC-0BB351B1279E}"/>
                </a:ext>
              </a:extLst>
            </p:cNvPr>
            <p:cNvSpPr/>
            <p:nvPr/>
          </p:nvSpPr>
          <p:spPr>
            <a:xfrm>
              <a:off x="5152406" y="2403793"/>
              <a:ext cx="1887187" cy="1887187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 descr="Checkmark">
              <a:extLst>
                <a:ext uri="{FF2B5EF4-FFF2-40B4-BE49-F238E27FC236}">
                  <a16:creationId xmlns:a16="http://schemas.microsoft.com/office/drawing/2014/main" id="{BF1780B4-696C-CC5E-BD89-3796EC2A85F0}"/>
                </a:ext>
              </a:extLst>
            </p:cNvPr>
            <p:cNvSpPr/>
            <p:nvPr/>
          </p:nvSpPr>
          <p:spPr>
            <a:xfrm>
              <a:off x="5554593" y="2805981"/>
              <a:ext cx="1082812" cy="1082812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D648975-0D0D-9023-00A6-B1241DC28E0B}"/>
                </a:ext>
              </a:extLst>
            </p:cNvPr>
            <p:cNvSpPr/>
            <p:nvPr/>
          </p:nvSpPr>
          <p:spPr>
            <a:xfrm>
              <a:off x="4185458" y="4878794"/>
              <a:ext cx="3782291" cy="720000"/>
            </a:xfrm>
            <a:custGeom>
              <a:avLst/>
              <a:gdLst>
                <a:gd name="connsiteX0" fmla="*/ 0 w 3093750"/>
                <a:gd name="connsiteY0" fmla="*/ 0 h 720000"/>
                <a:gd name="connsiteX1" fmla="*/ 3093750 w 3093750"/>
                <a:gd name="connsiteY1" fmla="*/ 0 h 720000"/>
                <a:gd name="connsiteX2" fmla="*/ 3093750 w 3093750"/>
                <a:gd name="connsiteY2" fmla="*/ 720000 h 720000"/>
                <a:gd name="connsiteX3" fmla="*/ 0 w 3093750"/>
                <a:gd name="connsiteY3" fmla="*/ 720000 h 720000"/>
                <a:gd name="connsiteX4" fmla="*/ 0 w 309375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3750" h="720000">
                  <a:moveTo>
                    <a:pt x="0" y="0"/>
                  </a:moveTo>
                  <a:lnTo>
                    <a:pt x="3093750" y="0"/>
                  </a:lnTo>
                  <a:lnTo>
                    <a:pt x="309375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511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8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Unpredictability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563D94-FA2B-126C-34B3-3A55CE8B2894}"/>
              </a:ext>
            </a:extLst>
          </p:cNvPr>
          <p:cNvGrpSpPr/>
          <p:nvPr/>
        </p:nvGrpSpPr>
        <p:grpSpPr>
          <a:xfrm>
            <a:off x="8184281" y="2393633"/>
            <a:ext cx="3093750" cy="3205161"/>
            <a:chOff x="8184281" y="2393633"/>
            <a:chExt cx="3093750" cy="320516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8A3AE67-9049-7EAA-7E15-9E5D32C1AAB3}"/>
                </a:ext>
              </a:extLst>
            </p:cNvPr>
            <p:cNvSpPr/>
            <p:nvPr/>
          </p:nvSpPr>
          <p:spPr>
            <a:xfrm>
              <a:off x="8787562" y="2393633"/>
              <a:ext cx="1887187" cy="1887187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pPr algn="ctr"/>
              <a:r>
                <a:rPr lang="en-US" sz="8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CC0D56B-EE5D-CE15-96EC-EC20BBC07271}"/>
                </a:ext>
              </a:extLst>
            </p:cNvPr>
            <p:cNvSpPr/>
            <p:nvPr/>
          </p:nvSpPr>
          <p:spPr>
            <a:xfrm>
              <a:off x="8184281" y="4878794"/>
              <a:ext cx="3093750" cy="720000"/>
            </a:xfrm>
            <a:custGeom>
              <a:avLst/>
              <a:gdLst>
                <a:gd name="connsiteX0" fmla="*/ 0 w 3093750"/>
                <a:gd name="connsiteY0" fmla="*/ 0 h 720000"/>
                <a:gd name="connsiteX1" fmla="*/ 3093750 w 3093750"/>
                <a:gd name="connsiteY1" fmla="*/ 0 h 720000"/>
                <a:gd name="connsiteX2" fmla="*/ 3093750 w 3093750"/>
                <a:gd name="connsiteY2" fmla="*/ 720000 h 720000"/>
                <a:gd name="connsiteX3" fmla="*/ 0 w 3093750"/>
                <a:gd name="connsiteY3" fmla="*/ 720000 h 720000"/>
                <a:gd name="connsiteX4" fmla="*/ 0 w 309375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3750" h="720000">
                  <a:moveTo>
                    <a:pt x="0" y="0"/>
                  </a:moveTo>
                  <a:lnTo>
                    <a:pt x="3093750" y="0"/>
                  </a:lnTo>
                  <a:lnTo>
                    <a:pt x="309375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511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Inefficiency</a:t>
              </a:r>
              <a:endParaRPr lang="en-US" sz="28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A silver eagle head with a black background&#10;&#10;Description automatically generated">
            <a:extLst>
              <a:ext uri="{FF2B5EF4-FFF2-40B4-BE49-F238E27FC236}">
                <a16:creationId xmlns:a16="http://schemas.microsoft.com/office/drawing/2014/main" id="{0B271362-4FE5-D6A6-F709-D3532527BAC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585" y="5754325"/>
            <a:ext cx="1037687" cy="1037687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40C03A-C525-9380-D1D3-057340B41971}"/>
              </a:ext>
            </a:extLst>
          </p:cNvPr>
          <p:cNvSpPr txBox="1"/>
          <p:nvPr/>
        </p:nvSpPr>
        <p:spPr>
          <a:xfrm>
            <a:off x="184728" y="6257834"/>
            <a:ext cx="50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7991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Explosion of a cloud of powder of particles of colour white and a black background">
            <a:extLst>
              <a:ext uri="{FF2B5EF4-FFF2-40B4-BE49-F238E27FC236}">
                <a16:creationId xmlns:a16="http://schemas.microsoft.com/office/drawing/2014/main" id="{A30F6238-8E58-E445-3FD9-077C9E4174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629" y="372694"/>
            <a:ext cx="10851111" cy="3508437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8" y="5940563"/>
            <a:ext cx="1285875" cy="549007"/>
            <a:chOff x="7029447" y="3514725"/>
            <a:chExt cx="1285875" cy="54900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CEEFA-2292-D5E9-0DDF-4C9EFF80F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20" y="3961399"/>
            <a:ext cx="10851111" cy="2124271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>
              <a:solidFill>
                <a:schemeClr val="bg1"/>
              </a:solidFill>
              <a:latin typeface="Times New Roman" panose="02020603050405020304" pitchFamily="18" charset="0"/>
              <a:ea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Instability in high explosives due to the current manufacturing process.</a:t>
            </a:r>
          </a:p>
          <a:p>
            <a:pPr marL="0" indent="0">
              <a:buNone/>
            </a:pPr>
            <a:endParaRPr lang="en-US" sz="3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8AD0D6"/>
              </a:buClr>
            </a:pPr>
            <a:endParaRPr 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8AD0D6"/>
              </a:buClr>
            </a:pPr>
            <a:endParaRPr 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silver eagle head with a black background&#10;&#10;Description automatically generated">
            <a:extLst>
              <a:ext uri="{FF2B5EF4-FFF2-40B4-BE49-F238E27FC236}">
                <a16:creationId xmlns:a16="http://schemas.microsoft.com/office/drawing/2014/main" id="{E848EB07-1B84-A5CE-B797-7256B2890D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585" y="5754325"/>
            <a:ext cx="1037687" cy="1037687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9AC980-5E10-6CB9-4E09-D7BE1F6E5D98}"/>
              </a:ext>
            </a:extLst>
          </p:cNvPr>
          <p:cNvSpPr txBox="1"/>
          <p:nvPr/>
        </p:nvSpPr>
        <p:spPr>
          <a:xfrm>
            <a:off x="184728" y="6257834"/>
            <a:ext cx="50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7536648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63EBCA-BF2D-68D5-1836-59903D3C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693" y="609600"/>
            <a:ext cx="5871581" cy="13228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 Requirements</a:t>
            </a:r>
          </a:p>
        </p:txBody>
      </p:sp>
      <p:pic>
        <p:nvPicPr>
          <p:cNvPr id="6" name="Picture 5" descr="Used- Greerco/Gifford Wood Triple Motion &quot;Agi-Mix">
            <a:extLst>
              <a:ext uri="{FF2B5EF4-FFF2-40B4-BE49-F238E27FC236}">
                <a16:creationId xmlns:a16="http://schemas.microsoft.com/office/drawing/2014/main" id="{3C96393D-E8E7-BDB8-4CE4-CA199D1129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427" y="868960"/>
            <a:ext cx="3720152" cy="5130174"/>
          </a:xfrm>
          <a:prstGeom prst="rect">
            <a:avLst/>
          </a:prstGeom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87DA9D6-DEA2-FF6C-3891-25DF4364AC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046481"/>
              </p:ext>
            </p:extLst>
          </p:nvPr>
        </p:nvGraphicFramePr>
        <p:xfrm>
          <a:off x="5099989" y="1712902"/>
          <a:ext cx="6638991" cy="4214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A silver eagle head with a black background&#10;&#10;Description automatically generated">
            <a:extLst>
              <a:ext uri="{FF2B5EF4-FFF2-40B4-BE49-F238E27FC236}">
                <a16:creationId xmlns:a16="http://schemas.microsoft.com/office/drawing/2014/main" id="{A28AFA82-7F75-650F-7708-EBAC6F78687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585" y="5754325"/>
            <a:ext cx="1037687" cy="1037687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4B74D1-21B9-7314-5C9F-B10585ECE573}"/>
              </a:ext>
            </a:extLst>
          </p:cNvPr>
          <p:cNvSpPr txBox="1"/>
          <p:nvPr/>
        </p:nvSpPr>
        <p:spPr>
          <a:xfrm>
            <a:off x="184728" y="6257834"/>
            <a:ext cx="50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05461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A8DA41-80B7-497D-9556-64EB98684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64A8DA41-80B7-497D-9556-64EB98684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30BCA5-CAD9-489E-8740-C97547019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0230BCA5-CAD9-489E-8740-C97547019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AE0EC7-6A5E-4486-A5D6-DFAA96E88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83AE0EC7-6A5E-4486-A5D6-DFAA96E88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84B2D98-90AB-4147-8913-3B7A53955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C84B2D98-90AB-4147-8913-3B7A53955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BA2C65-9647-482D-8511-C6B55064A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51BA2C65-9647-482D-8511-C6B55064A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0" name="Rectangle 159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9842D6-8386-57BF-B04B-C57FD5C8AF6E}"/>
              </a:ext>
            </a:extLst>
          </p:cNvPr>
          <p:cNvSpPr txBox="1">
            <a:spLocks/>
          </p:cNvSpPr>
          <p:nvPr/>
        </p:nvSpPr>
        <p:spPr>
          <a:xfrm>
            <a:off x="1137034" y="609599"/>
            <a:ext cx="6836927" cy="1322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Designs Considered	</a:t>
            </a:r>
          </a:p>
        </p:txBody>
      </p:sp>
      <p:pic>
        <p:nvPicPr>
          <p:cNvPr id="102" name="Picture 101" descr="A screen shot of a screen&#10;&#10;Description automatically generated">
            <a:extLst>
              <a:ext uri="{FF2B5EF4-FFF2-40B4-BE49-F238E27FC236}">
                <a16:creationId xmlns:a16="http://schemas.microsoft.com/office/drawing/2014/main" id="{D2A25FD4-22AC-0A0C-11C1-7E618A7EA0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7031" y="240626"/>
            <a:ext cx="909408" cy="1527685"/>
          </a:xfrm>
          <a:prstGeom prst="rect">
            <a:avLst/>
          </a:prstGeom>
        </p:spPr>
      </p:pic>
      <p:pic>
        <p:nvPicPr>
          <p:cNvPr id="127" name="Picture 126" descr="A screenshot of a computer&#10;&#10;Description automatically generated">
            <a:extLst>
              <a:ext uri="{FF2B5EF4-FFF2-40B4-BE49-F238E27FC236}">
                <a16:creationId xmlns:a16="http://schemas.microsoft.com/office/drawing/2014/main" id="{4EA95ED9-76EB-BFFC-5077-FCAA4A32E1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522" y="405285"/>
            <a:ext cx="1921616" cy="1527685"/>
          </a:xfrm>
          <a:prstGeom prst="rect">
            <a:avLst/>
          </a:prstGeom>
        </p:spPr>
      </p:pic>
      <p:pic>
        <p:nvPicPr>
          <p:cNvPr id="137" name="Picture 136" descr="Diagram of a dispersion and dispersion&#10;&#10;Description automatically generated">
            <a:extLst>
              <a:ext uri="{FF2B5EF4-FFF2-40B4-BE49-F238E27FC236}">
                <a16:creationId xmlns:a16="http://schemas.microsoft.com/office/drawing/2014/main" id="{D9AB3627-0797-AD5E-6D3B-A04F70F3FD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439" y="2195188"/>
            <a:ext cx="2417461" cy="1027420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510914E-5E0A-718F-E337-B8415F6375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369684"/>
              </p:ext>
            </p:extLst>
          </p:nvPr>
        </p:nvGraphicFramePr>
        <p:xfrm>
          <a:off x="1083100" y="2195188"/>
          <a:ext cx="6264491" cy="3820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7" name="Picture 46" descr="image">
            <a:extLst>
              <a:ext uri="{FF2B5EF4-FFF2-40B4-BE49-F238E27FC236}">
                <a16:creationId xmlns:a16="http://schemas.microsoft.com/office/drawing/2014/main" id="{E46E87C0-98B8-968B-92E7-05DB45F5EC5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659" y="3487890"/>
            <a:ext cx="2743200" cy="1193074"/>
          </a:xfrm>
          <a:prstGeom prst="rect">
            <a:avLst/>
          </a:prstGeom>
        </p:spPr>
      </p:pic>
      <p:pic>
        <p:nvPicPr>
          <p:cNvPr id="5" name="Picture 4" descr="A silver eagle head with a black background&#10;&#10;Description automatically generated">
            <a:extLst>
              <a:ext uri="{FF2B5EF4-FFF2-40B4-BE49-F238E27FC236}">
                <a16:creationId xmlns:a16="http://schemas.microsoft.com/office/drawing/2014/main" id="{AA81B37E-F9F4-6225-728F-B490B3973E3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585" y="5754325"/>
            <a:ext cx="1037687" cy="1037687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59" descr="Diagram of a light source&#10;&#10;Description automatically generated">
            <a:extLst>
              <a:ext uri="{FF2B5EF4-FFF2-40B4-BE49-F238E27FC236}">
                <a16:creationId xmlns:a16="http://schemas.microsoft.com/office/drawing/2014/main" id="{816B3AAD-A993-9605-B954-B7075A82A66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666" y="4911251"/>
            <a:ext cx="2743200" cy="16927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4CA16B-DF87-1FE1-ABFD-F4F606B8F5BF}"/>
              </a:ext>
            </a:extLst>
          </p:cNvPr>
          <p:cNvSpPr txBox="1"/>
          <p:nvPr/>
        </p:nvSpPr>
        <p:spPr>
          <a:xfrm>
            <a:off x="184728" y="6257834"/>
            <a:ext cx="50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17458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5AD41-F059-49B7-8DB1-EE8AF377B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B65AD41-F059-49B7-8DB1-EE8AF377B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17F576-6F74-45FF-8ABE-EBA804922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5A17F576-6F74-45FF-8ABE-EBA804922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E5B856-5064-4EB3-9FDB-51A25D5A3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4BE5B856-5064-4EB3-9FDB-51A25D5A3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D976B5-D9E8-493D-8737-2681828B7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51D976B5-D9E8-493D-8737-2681828B7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AB13D0-8058-4060-945B-3F41B015D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8DAB13D0-8058-4060-945B-3F41B015D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E572E-A94B-8467-26A6-6129BD1A9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Decision Matrix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2A2292-3461-7A6F-10A7-C9872071B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888189"/>
              </p:ext>
            </p:extLst>
          </p:nvPr>
        </p:nvGraphicFramePr>
        <p:xfrm>
          <a:off x="868681" y="2062135"/>
          <a:ext cx="1044351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735">
                  <a:extLst>
                    <a:ext uri="{9D8B030D-6E8A-4147-A177-3AD203B41FA5}">
                      <a16:colId xmlns:a16="http://schemas.microsoft.com/office/drawing/2014/main" val="2500594478"/>
                    </a:ext>
                  </a:extLst>
                </a:gridCol>
                <a:gridCol w="1600499">
                  <a:extLst>
                    <a:ext uri="{9D8B030D-6E8A-4147-A177-3AD203B41FA5}">
                      <a16:colId xmlns:a16="http://schemas.microsoft.com/office/drawing/2014/main" val="3684525325"/>
                    </a:ext>
                  </a:extLst>
                </a:gridCol>
                <a:gridCol w="1251463">
                  <a:extLst>
                    <a:ext uri="{9D8B030D-6E8A-4147-A177-3AD203B41FA5}">
                      <a16:colId xmlns:a16="http://schemas.microsoft.com/office/drawing/2014/main" val="4100382482"/>
                    </a:ext>
                  </a:extLst>
                </a:gridCol>
                <a:gridCol w="1251580">
                  <a:extLst>
                    <a:ext uri="{9D8B030D-6E8A-4147-A177-3AD203B41FA5}">
                      <a16:colId xmlns:a16="http://schemas.microsoft.com/office/drawing/2014/main" val="142436260"/>
                    </a:ext>
                  </a:extLst>
                </a:gridCol>
                <a:gridCol w="1949183">
                  <a:extLst>
                    <a:ext uri="{9D8B030D-6E8A-4147-A177-3AD203B41FA5}">
                      <a16:colId xmlns:a16="http://schemas.microsoft.com/office/drawing/2014/main" val="1871565625"/>
                    </a:ext>
                  </a:extLst>
                </a:gridCol>
                <a:gridCol w="1425981">
                  <a:extLst>
                    <a:ext uri="{9D8B030D-6E8A-4147-A177-3AD203B41FA5}">
                      <a16:colId xmlns:a16="http://schemas.microsoft.com/office/drawing/2014/main" val="812322627"/>
                    </a:ext>
                  </a:extLst>
                </a:gridCol>
                <a:gridCol w="954073">
                  <a:extLst>
                    <a:ext uri="{9D8B030D-6E8A-4147-A177-3AD203B41FA5}">
                      <a16:colId xmlns:a16="http://schemas.microsoft.com/office/drawing/2014/main" val="80382075"/>
                    </a:ext>
                  </a:extLst>
                </a:gridCol>
              </a:tblGrid>
              <a:tr h="57228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Particle Size/ Crystallinity Measurement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 Time Feedback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Alerts to 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 Useable Instructions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 Term Logging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16545"/>
                  </a:ext>
                </a:extLst>
              </a:tr>
              <a:tr h="188816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093451"/>
                  </a:ext>
                </a:extLst>
              </a:tr>
              <a:tr h="330429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Dynamic Light Scattering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/>
                          <a:cs typeface="Times New Roman"/>
                        </a:rPr>
                        <a:t>16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783440"/>
                  </a:ext>
                </a:extLst>
              </a:tr>
              <a:tr h="330429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Laser Diffraction (TeraHertz)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/>
                          <a:cs typeface="Times New Roman"/>
                        </a:rPr>
                        <a:t>16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09725"/>
                  </a:ext>
                </a:extLst>
              </a:tr>
              <a:tr h="188816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Transmission Laue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302174"/>
                  </a:ext>
                </a:extLst>
              </a:tr>
              <a:tr h="330429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Particle Size Analyzer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6165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6E52A60-573B-DFD2-5F5D-F2F7FF6FB54B}"/>
              </a:ext>
            </a:extLst>
          </p:cNvPr>
          <p:cNvSpPr txBox="1"/>
          <p:nvPr/>
        </p:nvSpPr>
        <p:spPr>
          <a:xfrm>
            <a:off x="184728" y="6278154"/>
            <a:ext cx="50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7825986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E85E49-1479-69BF-A7B9-8B520F1A05B9}"/>
              </a:ext>
            </a:extLst>
          </p:cNvPr>
          <p:cNvSpPr txBox="1">
            <a:spLocks/>
          </p:cNvSpPr>
          <p:nvPr/>
        </p:nvSpPr>
        <p:spPr>
          <a:xfrm>
            <a:off x="7101615" y="1335024"/>
            <a:ext cx="3018991" cy="99278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-Regular"/>
              <a:buNone/>
              <a:defRPr sz="6400" b="0" i="0" u="none" strike="noStrike" cap="none">
                <a:solidFill>
                  <a:schemeClr val="l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-Regular"/>
              <a:buNone/>
              <a:defRPr sz="6400" b="0" i="0" u="none" strike="noStrike" cap="none">
                <a:solidFill>
                  <a:schemeClr val="l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-Regular"/>
              <a:buNone/>
              <a:defRPr sz="6400" b="0" i="0" u="none" strike="noStrike" cap="none">
                <a:solidFill>
                  <a:schemeClr val="l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-Regular"/>
              <a:buNone/>
              <a:defRPr sz="6400" b="0" i="0" u="none" strike="noStrike" cap="none">
                <a:solidFill>
                  <a:schemeClr val="l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-Regular"/>
              <a:buNone/>
              <a:defRPr sz="6400" b="0" i="0" u="none" strike="noStrike" cap="none">
                <a:solidFill>
                  <a:schemeClr val="l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-Regular"/>
              <a:buNone/>
              <a:defRPr sz="6400" b="0" i="0" u="none" strike="noStrike" cap="none">
                <a:solidFill>
                  <a:schemeClr val="l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-Regular"/>
              <a:buNone/>
              <a:defRPr sz="6400" b="0" i="0" u="none" strike="noStrike" cap="none">
                <a:solidFill>
                  <a:schemeClr val="l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-Regular"/>
              <a:buNone/>
              <a:defRPr sz="6400" b="0" i="0" u="none" strike="noStrike" cap="none">
                <a:solidFill>
                  <a:schemeClr val="l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Inter-Regular"/>
              <a:buNone/>
              <a:defRPr sz="6400" b="0" i="0" u="none" strike="noStrike" cap="none">
                <a:solidFill>
                  <a:schemeClr val="l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000" b="0" i="0" u="none" strike="noStrike" kern="1200" cap="none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Inter-Regular"/>
              </a:rPr>
              <a:t>Our Solution</a:t>
            </a:r>
            <a:endParaRPr lang="en-US" sz="4000" kern="120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66C234C-F903-2C08-99D0-F61D5131163D}"/>
              </a:ext>
            </a:extLst>
          </p:cNvPr>
          <p:cNvSpPr txBox="1">
            <a:spLocks/>
          </p:cNvSpPr>
          <p:nvPr/>
        </p:nvSpPr>
        <p:spPr>
          <a:xfrm>
            <a:off x="6699280" y="2738631"/>
            <a:ext cx="3954799" cy="3197464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None/>
              <a:defRPr sz="24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Inter-Regular"/>
              <a:buNone/>
              <a:defRPr sz="40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Inter-Regular"/>
              <a:buNone/>
              <a:defRPr sz="40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Inter-Regular"/>
              <a:buNone/>
              <a:defRPr sz="40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Inter-Regular"/>
              <a:buNone/>
              <a:defRPr sz="40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Inter-Regular"/>
              <a:buNone/>
              <a:defRPr sz="40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Inter-Regular"/>
              <a:buNone/>
              <a:defRPr sz="40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Inter-Regular"/>
              <a:buNone/>
              <a:defRPr sz="40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Inter-Regular"/>
              <a:buNone/>
              <a:defRPr sz="40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164465" indent="0" defTabSz="914400">
              <a:lnSpc>
                <a:spcPct val="90000"/>
              </a:lnSpc>
              <a:spcAft>
                <a:spcPts val="600"/>
              </a:spcAft>
              <a:buClr>
                <a:srgbClr val="8AD0D6"/>
              </a:buClr>
            </a:pPr>
            <a:r>
              <a:rPr lang="en-US" sz="28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Inter-Regular"/>
              </a:rPr>
              <a:t>Particle size sensor array</a:t>
            </a:r>
            <a:endParaRPr lang="en-US" sz="28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07365" indent="-342900" defTabSz="914400">
              <a:lnSpc>
                <a:spcPct val="90000"/>
              </a:lnSpc>
              <a:spcAft>
                <a:spcPts val="600"/>
              </a:spcAft>
              <a:buClr>
                <a:srgbClr val="8AD0D6"/>
              </a:buClr>
              <a:buFont typeface="Arial" panose="020B0604020202020204" pitchFamily="34" charset="0"/>
              <a:buChar char="•"/>
            </a:pPr>
            <a:r>
              <a:rPr lang="en-US" sz="28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Inter-Regular"/>
              </a:rPr>
              <a:t>Advanced Sensors </a:t>
            </a:r>
            <a:endParaRPr lang="en-US" sz="2800" b="0" i="0" u="none" strike="noStrike" cap="none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07365" indent="-342900" defTabSz="914400">
              <a:lnSpc>
                <a:spcPct val="90000"/>
              </a:lnSpc>
              <a:spcAft>
                <a:spcPts val="600"/>
              </a:spcAft>
              <a:buClr>
                <a:srgbClr val="8AD0D6"/>
              </a:buClr>
              <a:buFont typeface="Arial" panose="020B0604020202020204" pitchFamily="34" charset="0"/>
              <a:buChar char="•"/>
            </a:pPr>
            <a:r>
              <a:rPr lang="en-US" sz="2800" b="0" i="0" u="none" strike="noStrike" cap="none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Inter-Regular"/>
              </a:rPr>
              <a:t>Data Logging and Processing </a:t>
            </a:r>
            <a:endParaRPr lang="en-US" sz="2800" b="0" i="0" u="none" strike="noStrike" cap="none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07365" indent="-342900" defTabSz="914400">
              <a:lnSpc>
                <a:spcPct val="90000"/>
              </a:lnSpc>
              <a:spcAft>
                <a:spcPts val="600"/>
              </a:spcAft>
              <a:buClr>
                <a:srgbClr val="8AD0D6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Real-Time Alerts</a:t>
            </a:r>
            <a:endParaRPr lang="en-US" sz="2800" b="0" i="0" u="none" strike="noStrike" cap="none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93065" indent="-228600" defTabSz="914400">
              <a:lnSpc>
                <a:spcPct val="90000"/>
              </a:lnSpc>
              <a:spcAft>
                <a:spcPts val="600"/>
              </a:spcAft>
              <a:buClr>
                <a:srgbClr val="8AD0D6"/>
              </a:buClr>
              <a:buFont typeface="Arial" panose="020B0604020202020204" pitchFamily="34" charset="0"/>
              <a:buChar char="•"/>
            </a:pPr>
            <a:endParaRPr lang="en-US" sz="2000" b="0" i="0" u="none" strike="noStrike" cap="none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93065" indent="-228600" defTabSz="914400">
              <a:lnSpc>
                <a:spcPct val="90000"/>
              </a:lnSpc>
              <a:spcAft>
                <a:spcPts val="600"/>
              </a:spcAft>
              <a:buClr>
                <a:srgbClr val="8AD0D6"/>
              </a:buClr>
              <a:buFont typeface="Arial" panose="020B0604020202020204" pitchFamily="34" charset="0"/>
              <a:buChar char="•"/>
            </a:pPr>
            <a:endParaRPr lang="en-US" sz="2000" b="0" i="0" u="none" strike="noStrike" cap="none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-228600" defTabSz="914400">
              <a:lnSpc>
                <a:spcPct val="90000"/>
              </a:lnSpc>
              <a:spcAft>
                <a:spcPts val="600"/>
              </a:spcAft>
              <a:buClr>
                <a:srgbClr val="EBEBEB">
                  <a:lumMod val="40000"/>
                  <a:lumOff val="60000"/>
                </a:srgbClr>
              </a:buClr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ilver eagle head with a black background&#10;&#10;Description automatically generated">
            <a:extLst>
              <a:ext uri="{FF2B5EF4-FFF2-40B4-BE49-F238E27FC236}">
                <a16:creationId xmlns:a16="http://schemas.microsoft.com/office/drawing/2014/main" id="{2F13DAC6-D110-7361-A97E-D8FE4E0A44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585" y="5754325"/>
            <a:ext cx="1037687" cy="1037687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549813B-8568-E96B-5C5D-E77283FA667E}"/>
              </a:ext>
            </a:extLst>
          </p:cNvPr>
          <p:cNvSpPr/>
          <p:nvPr/>
        </p:nvSpPr>
        <p:spPr>
          <a:xfrm>
            <a:off x="610633" y="2539391"/>
            <a:ext cx="957858" cy="976434"/>
          </a:xfrm>
          <a:custGeom>
            <a:avLst/>
            <a:gdLst>
              <a:gd name="connsiteX0" fmla="*/ 414119 w 415071"/>
              <a:gd name="connsiteY0" fmla="*/ 85725 h 400050"/>
              <a:gd name="connsiteX1" fmla="*/ 415072 w 415071"/>
              <a:gd name="connsiteY1" fmla="*/ 76200 h 400050"/>
              <a:gd name="connsiteX2" fmla="*/ 224572 w 415071"/>
              <a:gd name="connsiteY2" fmla="*/ 0 h 400050"/>
              <a:gd name="connsiteX3" fmla="*/ 34072 w 415071"/>
              <a:gd name="connsiteY3" fmla="*/ 76200 h 400050"/>
              <a:gd name="connsiteX4" fmla="*/ 35024 w 415071"/>
              <a:gd name="connsiteY4" fmla="*/ 86677 h 400050"/>
              <a:gd name="connsiteX5" fmla="*/ 41692 w 415071"/>
              <a:gd name="connsiteY5" fmla="*/ 117157 h 400050"/>
              <a:gd name="connsiteX6" fmla="*/ 35977 w 415071"/>
              <a:gd name="connsiteY6" fmla="*/ 90488 h 400050"/>
              <a:gd name="connsiteX7" fmla="*/ 25499 w 415071"/>
              <a:gd name="connsiteY7" fmla="*/ 276225 h 400050"/>
              <a:gd name="connsiteX8" fmla="*/ 82649 w 415071"/>
              <a:gd name="connsiteY8" fmla="*/ 303848 h 400050"/>
              <a:gd name="connsiteX9" fmla="*/ 100747 w 415071"/>
              <a:gd name="connsiteY9" fmla="*/ 304800 h 400050"/>
              <a:gd name="connsiteX10" fmla="*/ 100747 w 415071"/>
              <a:gd name="connsiteY10" fmla="*/ 304800 h 400050"/>
              <a:gd name="connsiteX11" fmla="*/ 311249 w 415071"/>
              <a:gd name="connsiteY11" fmla="*/ 202883 h 400050"/>
              <a:gd name="connsiteX12" fmla="*/ 316964 w 415071"/>
              <a:gd name="connsiteY12" fmla="*/ 197167 h 400050"/>
              <a:gd name="connsiteX13" fmla="*/ 316964 w 415071"/>
              <a:gd name="connsiteY13" fmla="*/ 197167 h 400050"/>
              <a:gd name="connsiteX14" fmla="*/ 316964 w 415071"/>
              <a:gd name="connsiteY14" fmla="*/ 197167 h 400050"/>
              <a:gd name="connsiteX15" fmla="*/ 331252 w 415071"/>
              <a:gd name="connsiteY15" fmla="*/ 182880 h 400050"/>
              <a:gd name="connsiteX16" fmla="*/ 335062 w 415071"/>
              <a:gd name="connsiteY16" fmla="*/ 183833 h 400050"/>
              <a:gd name="connsiteX17" fmla="*/ 354112 w 415071"/>
              <a:gd name="connsiteY17" fmla="*/ 164783 h 400050"/>
              <a:gd name="connsiteX18" fmla="*/ 335062 w 415071"/>
              <a:gd name="connsiteY18" fmla="*/ 145733 h 400050"/>
              <a:gd name="connsiteX19" fmla="*/ 316012 w 415071"/>
              <a:gd name="connsiteY19" fmla="*/ 164783 h 400050"/>
              <a:gd name="connsiteX20" fmla="*/ 316964 w 415071"/>
              <a:gd name="connsiteY20" fmla="*/ 170498 h 400050"/>
              <a:gd name="connsiteX21" fmla="*/ 302677 w 415071"/>
              <a:gd name="connsiteY21" fmla="*/ 184785 h 400050"/>
              <a:gd name="connsiteX22" fmla="*/ 296962 w 415071"/>
              <a:gd name="connsiteY22" fmla="*/ 164783 h 400050"/>
              <a:gd name="connsiteX23" fmla="*/ 335062 w 415071"/>
              <a:gd name="connsiteY23" fmla="*/ 126682 h 400050"/>
              <a:gd name="connsiteX24" fmla="*/ 373162 w 415071"/>
              <a:gd name="connsiteY24" fmla="*/ 164783 h 400050"/>
              <a:gd name="connsiteX25" fmla="*/ 338872 w 415071"/>
              <a:gd name="connsiteY25" fmla="*/ 202883 h 400050"/>
              <a:gd name="connsiteX26" fmla="*/ 323632 w 415071"/>
              <a:gd name="connsiteY26" fmla="*/ 218123 h 400050"/>
              <a:gd name="connsiteX27" fmla="*/ 101699 w 415071"/>
              <a:gd name="connsiteY27" fmla="*/ 323850 h 400050"/>
              <a:gd name="connsiteX28" fmla="*/ 87412 w 415071"/>
              <a:gd name="connsiteY28" fmla="*/ 322898 h 400050"/>
              <a:gd name="connsiteX29" fmla="*/ 92174 w 415071"/>
              <a:gd name="connsiteY29" fmla="*/ 345758 h 400050"/>
              <a:gd name="connsiteX30" fmla="*/ 92174 w 415071"/>
              <a:gd name="connsiteY30" fmla="*/ 345758 h 400050"/>
              <a:gd name="connsiteX31" fmla="*/ 225524 w 415071"/>
              <a:gd name="connsiteY31" fmla="*/ 400050 h 400050"/>
              <a:gd name="connsiteX32" fmla="*/ 358874 w 415071"/>
              <a:gd name="connsiteY32" fmla="*/ 345758 h 400050"/>
              <a:gd name="connsiteX33" fmla="*/ 358874 w 415071"/>
              <a:gd name="connsiteY33" fmla="*/ 345758 h 400050"/>
              <a:gd name="connsiteX34" fmla="*/ 414119 w 415071"/>
              <a:gd name="connsiteY34" fmla="*/ 85725 h 400050"/>
              <a:gd name="connsiteX35" fmla="*/ 414119 w 415071"/>
              <a:gd name="connsiteY35" fmla="*/ 85725 h 400050"/>
              <a:gd name="connsiteX36" fmla="*/ 38834 w 415071"/>
              <a:gd name="connsiteY36" fmla="*/ 262890 h 400050"/>
              <a:gd name="connsiteX37" fmla="*/ 42644 w 415071"/>
              <a:gd name="connsiteY37" fmla="*/ 119063 h 400050"/>
              <a:gd name="connsiteX38" fmla="*/ 77887 w 415071"/>
              <a:gd name="connsiteY38" fmla="*/ 283845 h 400050"/>
              <a:gd name="connsiteX39" fmla="*/ 38834 w 415071"/>
              <a:gd name="connsiteY39" fmla="*/ 262890 h 400050"/>
              <a:gd name="connsiteX40" fmla="*/ 225524 w 415071"/>
              <a:gd name="connsiteY40" fmla="*/ 114300 h 400050"/>
              <a:gd name="connsiteX41" fmla="*/ 73124 w 415071"/>
              <a:gd name="connsiteY41" fmla="*/ 76200 h 400050"/>
              <a:gd name="connsiteX42" fmla="*/ 225524 w 415071"/>
              <a:gd name="connsiteY42" fmla="*/ 38100 h 400050"/>
              <a:gd name="connsiteX43" fmla="*/ 377924 w 415071"/>
              <a:gd name="connsiteY43" fmla="*/ 76200 h 400050"/>
              <a:gd name="connsiteX44" fmla="*/ 225524 w 415071"/>
              <a:gd name="connsiteY44" fmla="*/ 11430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15071" h="400050">
                <a:moveTo>
                  <a:pt x="414119" y="85725"/>
                </a:moveTo>
                <a:cubicBezTo>
                  <a:pt x="414119" y="85725"/>
                  <a:pt x="415072" y="79057"/>
                  <a:pt x="415072" y="76200"/>
                </a:cubicBezTo>
                <a:cubicBezTo>
                  <a:pt x="415072" y="23813"/>
                  <a:pt x="316012" y="0"/>
                  <a:pt x="224572" y="0"/>
                </a:cubicBezTo>
                <a:cubicBezTo>
                  <a:pt x="133132" y="0"/>
                  <a:pt x="34072" y="23813"/>
                  <a:pt x="34072" y="76200"/>
                </a:cubicBezTo>
                <a:cubicBezTo>
                  <a:pt x="34072" y="79057"/>
                  <a:pt x="35024" y="85725"/>
                  <a:pt x="35024" y="86677"/>
                </a:cubicBezTo>
                <a:lnTo>
                  <a:pt x="41692" y="117157"/>
                </a:lnTo>
                <a:lnTo>
                  <a:pt x="35977" y="90488"/>
                </a:lnTo>
                <a:cubicBezTo>
                  <a:pt x="-5933" y="163830"/>
                  <a:pt x="-13553" y="235267"/>
                  <a:pt x="25499" y="276225"/>
                </a:cubicBezTo>
                <a:cubicBezTo>
                  <a:pt x="39787" y="291465"/>
                  <a:pt x="59789" y="300038"/>
                  <a:pt x="82649" y="303848"/>
                </a:cubicBezTo>
                <a:cubicBezTo>
                  <a:pt x="88364" y="304800"/>
                  <a:pt x="95032" y="304800"/>
                  <a:pt x="100747" y="304800"/>
                </a:cubicBezTo>
                <a:lnTo>
                  <a:pt x="100747" y="304800"/>
                </a:lnTo>
                <a:cubicBezTo>
                  <a:pt x="163612" y="304800"/>
                  <a:pt x="244574" y="265748"/>
                  <a:pt x="311249" y="202883"/>
                </a:cubicBezTo>
                <a:cubicBezTo>
                  <a:pt x="313154" y="200977"/>
                  <a:pt x="315059" y="199073"/>
                  <a:pt x="316964" y="197167"/>
                </a:cubicBezTo>
                <a:cubicBezTo>
                  <a:pt x="316964" y="197167"/>
                  <a:pt x="316964" y="197167"/>
                  <a:pt x="316964" y="197167"/>
                </a:cubicBezTo>
                <a:lnTo>
                  <a:pt x="316964" y="197167"/>
                </a:lnTo>
                <a:cubicBezTo>
                  <a:pt x="321727" y="192405"/>
                  <a:pt x="326489" y="187642"/>
                  <a:pt x="331252" y="182880"/>
                </a:cubicBezTo>
                <a:cubicBezTo>
                  <a:pt x="332204" y="182880"/>
                  <a:pt x="334109" y="183833"/>
                  <a:pt x="335062" y="183833"/>
                </a:cubicBezTo>
                <a:cubicBezTo>
                  <a:pt x="345539" y="183833"/>
                  <a:pt x="354112" y="175260"/>
                  <a:pt x="354112" y="164783"/>
                </a:cubicBezTo>
                <a:cubicBezTo>
                  <a:pt x="354112" y="154305"/>
                  <a:pt x="345539" y="145733"/>
                  <a:pt x="335062" y="145733"/>
                </a:cubicBezTo>
                <a:cubicBezTo>
                  <a:pt x="324584" y="145733"/>
                  <a:pt x="316012" y="154305"/>
                  <a:pt x="316012" y="164783"/>
                </a:cubicBezTo>
                <a:cubicBezTo>
                  <a:pt x="316012" y="166688"/>
                  <a:pt x="316012" y="168592"/>
                  <a:pt x="316964" y="170498"/>
                </a:cubicBezTo>
                <a:cubicBezTo>
                  <a:pt x="312202" y="175260"/>
                  <a:pt x="307439" y="180023"/>
                  <a:pt x="302677" y="184785"/>
                </a:cubicBezTo>
                <a:cubicBezTo>
                  <a:pt x="298867" y="179070"/>
                  <a:pt x="296962" y="172402"/>
                  <a:pt x="296962" y="164783"/>
                </a:cubicBezTo>
                <a:cubicBezTo>
                  <a:pt x="296962" y="143827"/>
                  <a:pt x="314107" y="126682"/>
                  <a:pt x="335062" y="126682"/>
                </a:cubicBezTo>
                <a:cubicBezTo>
                  <a:pt x="356017" y="126682"/>
                  <a:pt x="373162" y="143827"/>
                  <a:pt x="373162" y="164783"/>
                </a:cubicBezTo>
                <a:cubicBezTo>
                  <a:pt x="373162" y="184785"/>
                  <a:pt x="357922" y="200977"/>
                  <a:pt x="338872" y="202883"/>
                </a:cubicBezTo>
                <a:cubicBezTo>
                  <a:pt x="333157" y="208598"/>
                  <a:pt x="328394" y="214313"/>
                  <a:pt x="323632" y="218123"/>
                </a:cubicBezTo>
                <a:cubicBezTo>
                  <a:pt x="255052" y="282892"/>
                  <a:pt x="169327" y="323850"/>
                  <a:pt x="101699" y="323850"/>
                </a:cubicBezTo>
                <a:cubicBezTo>
                  <a:pt x="96937" y="323850"/>
                  <a:pt x="92174" y="323850"/>
                  <a:pt x="87412" y="322898"/>
                </a:cubicBezTo>
                <a:lnTo>
                  <a:pt x="92174" y="345758"/>
                </a:lnTo>
                <a:lnTo>
                  <a:pt x="92174" y="345758"/>
                </a:lnTo>
                <a:cubicBezTo>
                  <a:pt x="95984" y="376238"/>
                  <a:pt x="154087" y="400050"/>
                  <a:pt x="225524" y="400050"/>
                </a:cubicBezTo>
                <a:cubicBezTo>
                  <a:pt x="296962" y="400050"/>
                  <a:pt x="355064" y="376238"/>
                  <a:pt x="358874" y="345758"/>
                </a:cubicBezTo>
                <a:lnTo>
                  <a:pt x="358874" y="345758"/>
                </a:lnTo>
                <a:lnTo>
                  <a:pt x="414119" y="85725"/>
                </a:lnTo>
                <a:cubicBezTo>
                  <a:pt x="414119" y="85725"/>
                  <a:pt x="414119" y="85725"/>
                  <a:pt x="414119" y="85725"/>
                </a:cubicBezTo>
                <a:close/>
                <a:moveTo>
                  <a:pt x="38834" y="262890"/>
                </a:moveTo>
                <a:cubicBezTo>
                  <a:pt x="10259" y="232410"/>
                  <a:pt x="13117" y="177165"/>
                  <a:pt x="42644" y="119063"/>
                </a:cubicBezTo>
                <a:lnTo>
                  <a:pt x="77887" y="283845"/>
                </a:lnTo>
                <a:cubicBezTo>
                  <a:pt x="62647" y="280035"/>
                  <a:pt x="49312" y="273367"/>
                  <a:pt x="38834" y="262890"/>
                </a:cubicBezTo>
                <a:close/>
                <a:moveTo>
                  <a:pt x="225524" y="114300"/>
                </a:moveTo>
                <a:cubicBezTo>
                  <a:pt x="125512" y="114300"/>
                  <a:pt x="73124" y="85725"/>
                  <a:pt x="73124" y="76200"/>
                </a:cubicBezTo>
                <a:cubicBezTo>
                  <a:pt x="73124" y="66675"/>
                  <a:pt x="125512" y="38100"/>
                  <a:pt x="225524" y="38100"/>
                </a:cubicBezTo>
                <a:cubicBezTo>
                  <a:pt x="325537" y="38100"/>
                  <a:pt x="377924" y="66675"/>
                  <a:pt x="377924" y="76200"/>
                </a:cubicBezTo>
                <a:cubicBezTo>
                  <a:pt x="377924" y="85725"/>
                  <a:pt x="325537" y="114300"/>
                  <a:pt x="225524" y="11430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aking Powder PNG Photos">
            <a:extLst>
              <a:ext uri="{FF2B5EF4-FFF2-40B4-BE49-F238E27FC236}">
                <a16:creationId xmlns:a16="http://schemas.microsoft.com/office/drawing/2014/main" id="{73C4D96A-DC3F-941C-E3B8-2B669A771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8200" y="3218636"/>
            <a:ext cx="1921949" cy="112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A white and black object&#10;&#10;Description automatically generated">
            <a:extLst>
              <a:ext uri="{FF2B5EF4-FFF2-40B4-BE49-F238E27FC236}">
                <a16:creationId xmlns:a16="http://schemas.microsoft.com/office/drawing/2014/main" id="{5762CC3B-4754-0805-165F-FF5B3159EB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921" y="2410439"/>
            <a:ext cx="2344755" cy="242141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0B22063A-7CE8-E396-4168-0FE8CDB9CB21}"/>
              </a:ext>
            </a:extLst>
          </p:cNvPr>
          <p:cNvGrpSpPr/>
          <p:nvPr/>
        </p:nvGrpSpPr>
        <p:grpSpPr>
          <a:xfrm>
            <a:off x="3392204" y="2246922"/>
            <a:ext cx="2439637" cy="1064527"/>
            <a:chOff x="3453376" y="3446593"/>
            <a:chExt cx="2605047" cy="1449872"/>
          </a:xfrm>
        </p:grpSpPr>
        <p:pic>
          <p:nvPicPr>
            <p:cNvPr id="43" name="Picture 42" descr="A white electronic device with a long thin metal antenna&#10;&#10;Description automatically generated">
              <a:extLst>
                <a:ext uri="{FF2B5EF4-FFF2-40B4-BE49-F238E27FC236}">
                  <a16:creationId xmlns:a16="http://schemas.microsoft.com/office/drawing/2014/main" id="{A38B0DFF-FD9E-6931-F74B-8E06FD0A9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3376" y="3451674"/>
              <a:ext cx="2143125" cy="1444791"/>
            </a:xfrm>
            <a:prstGeom prst="rect">
              <a:avLst/>
            </a:prstGeom>
          </p:spPr>
        </p:pic>
        <p:pic>
          <p:nvPicPr>
            <p:cNvPr id="45" name="Picture 44" descr="A white electronic device with a long thin metal antenna&#10;&#10;Description automatically generated">
              <a:extLst>
                <a:ext uri="{FF2B5EF4-FFF2-40B4-BE49-F238E27FC236}">
                  <a16:creationId xmlns:a16="http://schemas.microsoft.com/office/drawing/2014/main" id="{595EBACF-FA5C-2036-224E-639C8874C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84337" y="3451247"/>
              <a:ext cx="2143125" cy="1444791"/>
            </a:xfrm>
            <a:prstGeom prst="rect">
              <a:avLst/>
            </a:prstGeom>
          </p:spPr>
        </p:pic>
        <p:pic>
          <p:nvPicPr>
            <p:cNvPr id="49" name="Picture 48" descr="A white electronic device with a long thin metal antenna&#10;&#10;Description automatically generated">
              <a:extLst>
                <a:ext uri="{FF2B5EF4-FFF2-40B4-BE49-F238E27FC236}">
                  <a16:creationId xmlns:a16="http://schemas.microsoft.com/office/drawing/2014/main" id="{BD54BCC2-DC17-C30B-1404-4162170ED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15298" y="3446593"/>
              <a:ext cx="2143125" cy="1444791"/>
            </a:xfrm>
            <a:prstGeom prst="rect">
              <a:avLst/>
            </a:prstGeom>
          </p:spPr>
        </p:pic>
      </p:grpSp>
      <p:pic>
        <p:nvPicPr>
          <p:cNvPr id="50" name="Picture 40" descr="Checklist Icon Template Design Vector Graphic by zAe · Creative Fabrica">
            <a:extLst>
              <a:ext uri="{FF2B5EF4-FFF2-40B4-BE49-F238E27FC236}">
                <a16:creationId xmlns:a16="http://schemas.microsoft.com/office/drawing/2014/main" id="{64A54D6C-F49B-8FB1-5AAD-95ED54891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1124" y="781928"/>
            <a:ext cx="794971" cy="106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Arrow: Circular 51">
            <a:extLst>
              <a:ext uri="{FF2B5EF4-FFF2-40B4-BE49-F238E27FC236}">
                <a16:creationId xmlns:a16="http://schemas.microsoft.com/office/drawing/2014/main" id="{A90123CB-794A-DAF1-2B54-CFDFFA3E4AD9}"/>
              </a:ext>
            </a:extLst>
          </p:cNvPr>
          <p:cNvSpPr/>
          <p:nvPr/>
        </p:nvSpPr>
        <p:spPr>
          <a:xfrm rot="3006706" flipH="1">
            <a:off x="2093999" y="1044649"/>
            <a:ext cx="2324032" cy="2194108"/>
          </a:xfrm>
          <a:prstGeom prst="circularArrow">
            <a:avLst>
              <a:gd name="adj1" fmla="val 5814"/>
              <a:gd name="adj2" fmla="val 592011"/>
              <a:gd name="adj3" fmla="val 20534420"/>
              <a:gd name="adj4" fmla="val 14168704"/>
              <a:gd name="adj5" fmla="val 715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Arrow: Circular 52">
            <a:extLst>
              <a:ext uri="{FF2B5EF4-FFF2-40B4-BE49-F238E27FC236}">
                <a16:creationId xmlns:a16="http://schemas.microsoft.com/office/drawing/2014/main" id="{45F88A9C-9B9D-3C95-9F42-0858621CC305}"/>
              </a:ext>
            </a:extLst>
          </p:cNvPr>
          <p:cNvSpPr/>
          <p:nvPr/>
        </p:nvSpPr>
        <p:spPr>
          <a:xfrm rot="196299" flipH="1">
            <a:off x="771373" y="1374492"/>
            <a:ext cx="2274473" cy="2241916"/>
          </a:xfrm>
          <a:prstGeom prst="circularArrow">
            <a:avLst>
              <a:gd name="adj1" fmla="val 5814"/>
              <a:gd name="adj2" fmla="val 592011"/>
              <a:gd name="adj3" fmla="val 20534420"/>
              <a:gd name="adj4" fmla="val 18967233"/>
              <a:gd name="adj5" fmla="val 715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2.5">
            <a:hlinkClick r:id="" action="ppaction://media"/>
            <a:extLst>
              <a:ext uri="{FF2B5EF4-FFF2-40B4-BE49-F238E27FC236}">
                <a16:creationId xmlns:a16="http://schemas.microsoft.com/office/drawing/2014/main" id="{12E4F797-6595-E2A8-DD10-9164EB1B11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1890" y="5936095"/>
            <a:ext cx="487363" cy="487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9D51A0-FCB3-4061-4A6F-47F792416FB3}"/>
              </a:ext>
            </a:extLst>
          </p:cNvPr>
          <p:cNvSpPr txBox="1"/>
          <p:nvPr/>
        </p:nvSpPr>
        <p:spPr>
          <a:xfrm>
            <a:off x="184728" y="6389914"/>
            <a:ext cx="50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809665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074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5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8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2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0.16458 -0.00787 " pathEditMode="relative" rAng="0" ptsTypes="AA">
                                          <p:cBhvr>
                                            <p:cTn id="15" dur="75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229" y="-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5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52" grpId="0" animBg="1"/>
          <p:bldP spid="5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074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2BD02-7468-1F9C-D595-2E78C3F4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Sensors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ilver eagle head with a black background&#10;&#10;Description automatically generated">
            <a:extLst>
              <a:ext uri="{FF2B5EF4-FFF2-40B4-BE49-F238E27FC236}">
                <a16:creationId xmlns:a16="http://schemas.microsoft.com/office/drawing/2014/main" id="{2E487C2C-84F7-5304-EA0A-8F40E7A08F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6158" y="5743668"/>
            <a:ext cx="1037687" cy="1037687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15BEF6-EE96-58BF-0301-55D9F39442D4}"/>
              </a:ext>
            </a:extLst>
          </p:cNvPr>
          <p:cNvSpPr txBox="1"/>
          <p:nvPr/>
        </p:nvSpPr>
        <p:spPr>
          <a:xfrm>
            <a:off x="184728" y="6257834"/>
            <a:ext cx="50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775577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box with a black cable&#10;&#10;Description automatically generated">
            <a:extLst>
              <a:ext uri="{FF2B5EF4-FFF2-40B4-BE49-F238E27FC236}">
                <a16:creationId xmlns:a16="http://schemas.microsoft.com/office/drawing/2014/main" id="{F72959CD-7246-668F-87EE-D18D239673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  <p:pic>
        <p:nvPicPr>
          <p:cNvPr id="7" name="Picture 6" descr="A silver eagle head with a black background&#10;&#10;Description automatically generated">
            <a:extLst>
              <a:ext uri="{FF2B5EF4-FFF2-40B4-BE49-F238E27FC236}">
                <a16:creationId xmlns:a16="http://schemas.microsoft.com/office/drawing/2014/main" id="{2438D13C-75B4-CFF6-169B-6F7A0D2662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6158" y="5743668"/>
            <a:ext cx="1037687" cy="1037687"/>
          </a:xfrm>
          <a:prstGeom prst="rect">
            <a:avLst/>
          </a:prstGeo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B0D2DE-B838-0F04-233B-D7500BA64286}"/>
              </a:ext>
            </a:extLst>
          </p:cNvPr>
          <p:cNvSpPr txBox="1"/>
          <p:nvPr/>
        </p:nvSpPr>
        <p:spPr>
          <a:xfrm>
            <a:off x="176981" y="1927123"/>
            <a:ext cx="3723992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 sz="4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Mettler-Toledo ParticleTrack™ G400 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FED6C1-81AC-80EA-E1AA-D8E3F2161058}"/>
              </a:ext>
            </a:extLst>
          </p:cNvPr>
          <p:cNvSpPr txBox="1"/>
          <p:nvPr/>
        </p:nvSpPr>
        <p:spPr>
          <a:xfrm>
            <a:off x="184728" y="6257834"/>
            <a:ext cx="50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94F2DE-496F-4C4B-6F96-D4BA30905B11}"/>
              </a:ext>
            </a:extLst>
          </p:cNvPr>
          <p:cNvSpPr txBox="1"/>
          <p:nvPr/>
        </p:nvSpPr>
        <p:spPr>
          <a:xfrm>
            <a:off x="4077954" y="655972"/>
            <a:ext cx="5093787" cy="554604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5715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Real-Time Analysis Capability</a:t>
            </a:r>
          </a:p>
          <a:p>
            <a:pPr marL="5715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Ease of Integration</a:t>
            </a:r>
          </a:p>
          <a:p>
            <a:pPr marL="5715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Data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1897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2557B7ED9A1F478F73C92C7AEEEC40" ma:contentTypeVersion="7" ma:contentTypeDescription="Create a new document." ma:contentTypeScope="" ma:versionID="5080059b2f2a511ad2f2a8a8458e71e2">
  <xsd:schema xmlns:xsd="http://www.w3.org/2001/XMLSchema" xmlns:xs="http://www.w3.org/2001/XMLSchema" xmlns:p="http://schemas.microsoft.com/office/2006/metadata/properties" xmlns:ns3="7bb39f80-2a50-44cf-8f06-83e7693f64a7" xmlns:ns4="50e82783-2a27-4029-ad7d-b0624de7590f" targetNamespace="http://schemas.microsoft.com/office/2006/metadata/properties" ma:root="true" ma:fieldsID="efe11b305f64c8365bf5e12ec858e60b" ns3:_="" ns4:_="">
    <xsd:import namespace="7bb39f80-2a50-44cf-8f06-83e7693f64a7"/>
    <xsd:import namespace="50e82783-2a27-4029-ad7d-b0624de759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b39f80-2a50-44cf-8f06-83e7693f64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e82783-2a27-4029-ad7d-b0624de7590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bb39f80-2a50-44cf-8f06-83e7693f64a7" xsi:nil="true"/>
  </documentManagement>
</p:properties>
</file>

<file path=customXml/itemProps1.xml><?xml version="1.0" encoding="utf-8"?>
<ds:datastoreItem xmlns:ds="http://schemas.openxmlformats.org/officeDocument/2006/customXml" ds:itemID="{31A37560-1012-4382-8A59-BB346AE571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DBC262-7C9E-41EE-A024-D147AC80AD50}">
  <ds:schemaRefs>
    <ds:schemaRef ds:uri="50e82783-2a27-4029-ad7d-b0624de7590f"/>
    <ds:schemaRef ds:uri="7bb39f80-2a50-44cf-8f06-83e7693f64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FF4A1F-FE1E-48C0-9A72-378BEC18A76C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7bb39f80-2a50-44cf-8f06-83e7693f64a7"/>
    <ds:schemaRef ds:uri="http://purl.org/dc/elements/1.1/"/>
    <ds:schemaRef ds:uri="http://schemas.openxmlformats.org/package/2006/metadata/core-properties"/>
    <ds:schemaRef ds:uri="http://purl.org/dc/terms/"/>
    <ds:schemaRef ds:uri="50e82783-2a27-4029-ad7d-b0624de7590f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313</Words>
  <Application>Microsoft Office PowerPoint</Application>
  <PresentationFormat>Widescreen</PresentationFormat>
  <Paragraphs>129</Paragraphs>
  <Slides>17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Inter-Regular</vt:lpstr>
      <vt:lpstr>Times New Roman</vt:lpstr>
      <vt:lpstr>Office Theme</vt:lpstr>
      <vt:lpstr>PowerPoint Presentation</vt:lpstr>
      <vt:lpstr>The Problem</vt:lpstr>
      <vt:lpstr>PowerPoint Presentation</vt:lpstr>
      <vt:lpstr>Design Requirements</vt:lpstr>
      <vt:lpstr>PowerPoint Presentation</vt:lpstr>
      <vt:lpstr>Decision Matrix</vt:lpstr>
      <vt:lpstr>PowerPoint Presentation</vt:lpstr>
      <vt:lpstr>Advanced Sensors</vt:lpstr>
      <vt:lpstr>PowerPoint Presentation</vt:lpstr>
      <vt:lpstr>Data Logging and Processing</vt:lpstr>
      <vt:lpstr>PowerPoint Presentation</vt:lpstr>
      <vt:lpstr>Real-Time Alerts</vt:lpstr>
      <vt:lpstr>PowerPoint Presentation</vt:lpstr>
      <vt:lpstr>Prototype</vt:lpstr>
      <vt:lpstr>PowerPoint Presentation</vt:lpstr>
      <vt:lpstr>Impact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Aggies Invent</dc:title>
  <dc:creator>Sonawane, Archit</dc:creator>
  <cp:lastModifiedBy>Shah, Aarya</cp:lastModifiedBy>
  <cp:revision>7</cp:revision>
  <cp:lastPrinted>2023-10-15T01:52:32Z</cp:lastPrinted>
  <dcterms:created xsi:type="dcterms:W3CDTF">2023-10-14T01:06:38Z</dcterms:created>
  <dcterms:modified xsi:type="dcterms:W3CDTF">2024-10-25T20:08:52Z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0x010100F22557B7ED9A1F478F73C92C7AEEEC40</vt:lpwstr>
  </property>
</Properties>
</file>